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ebp" ContentType="image/webp"/>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317" r:id="rId5"/>
    <p:sldId id="307" r:id="rId6"/>
    <p:sldId id="308" r:id="rId7"/>
    <p:sldId id="309" r:id="rId8"/>
    <p:sldId id="325" r:id="rId9"/>
    <p:sldId id="326" r:id="rId10"/>
    <p:sldId id="331" r:id="rId11"/>
    <p:sldId id="312" r:id="rId12"/>
    <p:sldId id="327" r:id="rId13"/>
    <p:sldId id="263" r:id="rId14"/>
    <p:sldId id="311" r:id="rId15"/>
    <p:sldId id="315" r:id="rId16"/>
    <p:sldId id="324" r:id="rId17"/>
    <p:sldId id="316" r:id="rId18"/>
    <p:sldId id="310" r:id="rId19"/>
    <p:sldId id="320" r:id="rId20"/>
    <p:sldId id="314" r:id="rId21"/>
    <p:sldId id="318" r:id="rId22"/>
    <p:sldId id="319" r:id="rId23"/>
    <p:sldId id="321" r:id="rId24"/>
    <p:sldId id="304" r:id="rId25"/>
    <p:sldId id="328" r:id="rId26"/>
    <p:sldId id="329" r:id="rId27"/>
    <p:sldId id="322" r:id="rId28"/>
    <p:sldId id="323" r:id="rId29"/>
    <p:sldId id="330" r:id="rId3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A58"/>
    <a:srgbClr val="505A47"/>
    <a:srgbClr val="D1D8B7"/>
    <a:srgbClr val="A09D79"/>
    <a:srgbClr val="AD5C4D"/>
    <a:srgbClr val="543E35"/>
    <a:srgbClr val="637700"/>
    <a:srgbClr val="FFF4ED"/>
    <a:srgbClr val="5E6A7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554C8F-4972-474F-8861-E7BB8E94CF20}" v="147" dt="2024-11-13T17:51:26.506"/>
  </p1510:revLst>
</p1510:revInfo>
</file>

<file path=ppt/tableStyles.xml><?xml version="1.0" encoding="utf-8"?>
<a:tblStyleLst xmlns:a="http://schemas.openxmlformats.org/drawingml/2006/main" def="{2D5ABB26-0587-4C30-8999-92F81FD0307C}">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95405" autoAdjust="0"/>
  </p:normalViewPr>
  <p:slideViewPr>
    <p:cSldViewPr snapToGrid="0">
      <p:cViewPr varScale="1">
        <p:scale>
          <a:sx n="102" d="100"/>
          <a:sy n="102" d="100"/>
        </p:scale>
        <p:origin x="642" y="102"/>
      </p:cViewPr>
      <p:guideLst>
        <p:guide orient="horz" pos="528"/>
        <p:guide pos="3864"/>
        <p:guide orient="horz" pos="1272"/>
        <p:guide orient="horz" pos="2312"/>
        <p:guide orient="horz" pos="1944"/>
        <p:guide orient="horz" pos="2328"/>
      </p:guideLst>
    </p:cSldViewPr>
  </p:slideViewPr>
  <p:outlineViewPr>
    <p:cViewPr>
      <p:scale>
        <a:sx n="33" d="100"/>
        <a:sy n="33" d="100"/>
      </p:scale>
      <p:origin x="0" y="-10800"/>
    </p:cViewPr>
  </p:outlineViewPr>
  <p:notesTextViewPr>
    <p:cViewPr>
      <p:scale>
        <a:sx n="135" d="100"/>
        <a:sy n="135" d="100"/>
      </p:scale>
      <p:origin x="0" y="0"/>
    </p:cViewPr>
  </p:notesTextViewPr>
  <p:sorterViewPr>
    <p:cViewPr>
      <p:scale>
        <a:sx n="100" d="100"/>
        <a:sy n="100" d="100"/>
      </p:scale>
      <p:origin x="0" y="-7325"/>
    </p:cViewPr>
  </p:sorterViewPr>
  <p:notesViewPr>
    <p:cSldViewPr snapToGrid="0">
      <p:cViewPr varScale="1">
        <p:scale>
          <a:sx n="67" d="100"/>
          <a:sy n="67" d="100"/>
        </p:scale>
        <p:origin x="312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e Shelest" userId="07f64f8295397532" providerId="LiveId" clId="{68554C8F-4972-474F-8861-E7BB8E94CF20}"/>
    <pc:docChg chg="undo custSel addSld delSld modSld sldOrd modNotesMaster modHandout">
      <pc:chgData name="Kate Shelest" userId="07f64f8295397532" providerId="LiveId" clId="{68554C8F-4972-474F-8861-E7BB8E94CF20}" dt="2024-11-13T19:10:01.940" v="7213" actId="20577"/>
      <pc:docMkLst>
        <pc:docMk/>
      </pc:docMkLst>
      <pc:sldChg chg="addSp delSp modSp mod">
        <pc:chgData name="Kate Shelest" userId="07f64f8295397532" providerId="LiveId" clId="{68554C8F-4972-474F-8861-E7BB8E94CF20}" dt="2024-11-13T03:03:33.478" v="7003" actId="1076"/>
        <pc:sldMkLst>
          <pc:docMk/>
          <pc:sldMk cId="1096717490" sldId="263"/>
        </pc:sldMkLst>
        <pc:spChg chg="add mod">
          <ac:chgData name="Kate Shelest" userId="07f64f8295397532" providerId="LiveId" clId="{68554C8F-4972-474F-8861-E7BB8E94CF20}" dt="2024-11-11T23:19:17.824" v="3529" actId="6549"/>
          <ac:spMkLst>
            <pc:docMk/>
            <pc:sldMk cId="1096717490" sldId="263"/>
            <ac:spMk id="2" creationId="{67A4A46F-1875-F096-9EA5-38753E23D548}"/>
          </ac:spMkLst>
        </pc:spChg>
        <pc:spChg chg="add mod">
          <ac:chgData name="Kate Shelest" userId="07f64f8295397532" providerId="LiveId" clId="{68554C8F-4972-474F-8861-E7BB8E94CF20}" dt="2024-11-11T22:43:31.816" v="2165" actId="20577"/>
          <ac:spMkLst>
            <pc:docMk/>
            <pc:sldMk cId="1096717490" sldId="263"/>
            <ac:spMk id="3" creationId="{0B698F02-0AD7-F679-3061-8ACAE5A3E1E8}"/>
          </ac:spMkLst>
        </pc:spChg>
        <pc:spChg chg="add mod">
          <ac:chgData name="Kate Shelest" userId="07f64f8295397532" providerId="LiveId" clId="{68554C8F-4972-474F-8861-E7BB8E94CF20}" dt="2024-11-13T03:03:33.478" v="7003" actId="1076"/>
          <ac:spMkLst>
            <pc:docMk/>
            <pc:sldMk cId="1096717490" sldId="263"/>
            <ac:spMk id="4" creationId="{09AE1469-42D0-2AF9-5A98-8F4E4A1F32C4}"/>
          </ac:spMkLst>
        </pc:spChg>
        <pc:spChg chg="add del">
          <ac:chgData name="Kate Shelest" userId="07f64f8295397532" providerId="LiveId" clId="{68554C8F-4972-474F-8861-E7BB8E94CF20}" dt="2024-11-11T21:45:56.105" v="1059" actId="22"/>
          <ac:spMkLst>
            <pc:docMk/>
            <pc:sldMk cId="1096717490" sldId="263"/>
            <ac:spMk id="5" creationId="{8877178F-B3F3-EE66-6F80-78D20AAE4D8B}"/>
          </ac:spMkLst>
        </pc:spChg>
        <pc:spChg chg="add mod">
          <ac:chgData name="Kate Shelest" userId="07f64f8295397532" providerId="LiveId" clId="{68554C8F-4972-474F-8861-E7BB8E94CF20}" dt="2024-11-11T21:46:06.008" v="1060"/>
          <ac:spMkLst>
            <pc:docMk/>
            <pc:sldMk cId="1096717490" sldId="263"/>
            <ac:spMk id="6" creationId="{6F8E7E6F-18AF-BB11-0CE8-C589DE0F1DC2}"/>
          </ac:spMkLst>
        </pc:spChg>
        <pc:spChg chg="mod">
          <ac:chgData name="Kate Shelest" userId="07f64f8295397532" providerId="LiveId" clId="{68554C8F-4972-474F-8861-E7BB8E94CF20}" dt="2024-11-11T23:16:31.731" v="3493" actId="120"/>
          <ac:spMkLst>
            <pc:docMk/>
            <pc:sldMk cId="1096717490" sldId="263"/>
            <ac:spMk id="11" creationId="{2A3D95EF-8A67-7F71-37EF-9EB02511B163}"/>
          </ac:spMkLst>
        </pc:spChg>
        <pc:spChg chg="mod">
          <ac:chgData name="Kate Shelest" userId="07f64f8295397532" providerId="LiveId" clId="{68554C8F-4972-474F-8861-E7BB8E94CF20}" dt="2024-11-11T21:14:45.772" v="389" actId="14100"/>
          <ac:spMkLst>
            <pc:docMk/>
            <pc:sldMk cId="1096717490" sldId="263"/>
            <ac:spMk id="15" creationId="{C7846849-DC0A-EE3B-2E5E-D669EC1273D6}"/>
          </ac:spMkLst>
        </pc:spChg>
      </pc:sldChg>
      <pc:sldChg chg="addSp delSp modSp del mod">
        <pc:chgData name="Kate Shelest" userId="07f64f8295397532" providerId="LiveId" clId="{68554C8F-4972-474F-8861-E7BB8E94CF20}" dt="2024-11-11T20:28:41.542" v="47" actId="2696"/>
        <pc:sldMkLst>
          <pc:docMk/>
          <pc:sldMk cId="520000563" sldId="278"/>
        </pc:sldMkLst>
        <pc:spChg chg="mod">
          <ac:chgData name="Kate Shelest" userId="07f64f8295397532" providerId="LiveId" clId="{68554C8F-4972-474F-8861-E7BB8E94CF20}" dt="2024-11-11T20:28:21.073" v="44" actId="14100"/>
          <ac:spMkLst>
            <pc:docMk/>
            <pc:sldMk cId="520000563" sldId="278"/>
            <ac:spMk id="3" creationId="{61377AF6-2477-81EC-D1BC-43FD72DF18F6}"/>
          </ac:spMkLst>
        </pc:spChg>
        <pc:spChg chg="add mod">
          <ac:chgData name="Kate Shelest" userId="07f64f8295397532" providerId="LiveId" clId="{68554C8F-4972-474F-8861-E7BB8E94CF20}" dt="2024-11-11T20:28:16.964" v="43" actId="14100"/>
          <ac:spMkLst>
            <pc:docMk/>
            <pc:sldMk cId="520000563" sldId="278"/>
            <ac:spMk id="5" creationId="{C05D62AC-6BFF-C931-5E58-AB65920F460A}"/>
          </ac:spMkLst>
        </pc:spChg>
        <pc:picChg chg="del">
          <ac:chgData name="Kate Shelest" userId="07f64f8295397532" providerId="LiveId" clId="{68554C8F-4972-474F-8861-E7BB8E94CF20}" dt="2024-11-11T20:28:07.040" v="42" actId="21"/>
          <ac:picMkLst>
            <pc:docMk/>
            <pc:sldMk cId="520000563" sldId="278"/>
            <ac:picMk id="4" creationId="{0DEBEDD0-2C97-CD36-23CF-99F082806824}"/>
          </ac:picMkLst>
        </pc:picChg>
        <pc:picChg chg="add mod">
          <ac:chgData name="Kate Shelest" userId="07f64f8295397532" providerId="LiveId" clId="{68554C8F-4972-474F-8861-E7BB8E94CF20}" dt="2024-11-11T20:28:34.770" v="46" actId="14100"/>
          <ac:picMkLst>
            <pc:docMk/>
            <pc:sldMk cId="520000563" sldId="278"/>
            <ac:picMk id="6" creationId="{0DEBEDD0-2C97-CD36-23CF-99F082806824}"/>
          </ac:picMkLst>
        </pc:picChg>
      </pc:sldChg>
      <pc:sldChg chg="addSp delSp modSp mod">
        <pc:chgData name="Kate Shelest" userId="07f64f8295397532" providerId="LiveId" clId="{68554C8F-4972-474F-8861-E7BB8E94CF20}" dt="2024-11-13T19:10:01.940" v="7213" actId="20577"/>
        <pc:sldMkLst>
          <pc:docMk/>
          <pc:sldMk cId="2188828507" sldId="304"/>
        </pc:sldMkLst>
        <pc:spChg chg="add del mod">
          <ac:chgData name="Kate Shelest" userId="07f64f8295397532" providerId="LiveId" clId="{68554C8F-4972-474F-8861-E7BB8E94CF20}" dt="2024-11-11T23:03:26.945" v="2859" actId="21"/>
          <ac:spMkLst>
            <pc:docMk/>
            <pc:sldMk cId="2188828507" sldId="304"/>
            <ac:spMk id="3" creationId="{245F1AA0-86C4-E0E4-3C1F-A4B2A54BA3D3}"/>
          </ac:spMkLst>
        </pc:spChg>
        <pc:spChg chg="add del mod">
          <ac:chgData name="Kate Shelest" userId="07f64f8295397532" providerId="LiveId" clId="{68554C8F-4972-474F-8861-E7BB8E94CF20}" dt="2024-11-13T19:10:01.940" v="7213" actId="20577"/>
          <ac:spMkLst>
            <pc:docMk/>
            <pc:sldMk cId="2188828507" sldId="304"/>
            <ac:spMk id="4" creationId="{AF6C44AA-4B07-1260-F691-97D7771A7421}"/>
          </ac:spMkLst>
        </pc:spChg>
        <pc:spChg chg="add mod">
          <ac:chgData name="Kate Shelest" userId="07f64f8295397532" providerId="LiveId" clId="{68554C8F-4972-474F-8861-E7BB8E94CF20}" dt="2024-11-11T23:11:24.272" v="3380" actId="1076"/>
          <ac:spMkLst>
            <pc:docMk/>
            <pc:sldMk cId="2188828507" sldId="304"/>
            <ac:spMk id="5" creationId="{C6DCC38C-603B-CCD0-2914-0BBCD4F4F74E}"/>
          </ac:spMkLst>
        </pc:spChg>
        <pc:spChg chg="mod">
          <ac:chgData name="Kate Shelest" userId="07f64f8295397532" providerId="LiveId" clId="{68554C8F-4972-474F-8861-E7BB8E94CF20}" dt="2024-11-12T18:04:49.305" v="4442" actId="20577"/>
          <ac:spMkLst>
            <pc:docMk/>
            <pc:sldMk cId="2188828507" sldId="304"/>
            <ac:spMk id="6" creationId="{D5DC0028-4150-0F89-E59C-F563C67F6CFD}"/>
          </ac:spMkLst>
        </pc:spChg>
        <pc:spChg chg="add mod">
          <ac:chgData name="Kate Shelest" userId="07f64f8295397532" providerId="LiveId" clId="{68554C8F-4972-474F-8861-E7BB8E94CF20}" dt="2024-11-11T23:03:08.706" v="2837"/>
          <ac:spMkLst>
            <pc:docMk/>
            <pc:sldMk cId="2188828507" sldId="304"/>
            <ac:spMk id="7" creationId="{D09C55FD-9559-B09B-BD13-B3062C18CFF6}"/>
          </ac:spMkLst>
        </pc:spChg>
        <pc:spChg chg="add mod">
          <ac:chgData name="Kate Shelest" userId="07f64f8295397532" providerId="LiveId" clId="{68554C8F-4972-474F-8861-E7BB8E94CF20}" dt="2024-11-11T23:03:16.794" v="2840"/>
          <ac:spMkLst>
            <pc:docMk/>
            <pc:sldMk cId="2188828507" sldId="304"/>
            <ac:spMk id="8" creationId="{E4A6F89C-B90F-2BE3-5381-E13B4CC378EC}"/>
          </ac:spMkLst>
        </pc:spChg>
        <pc:spChg chg="add mod">
          <ac:chgData name="Kate Shelest" userId="07f64f8295397532" providerId="LiveId" clId="{68554C8F-4972-474F-8861-E7BB8E94CF20}" dt="2024-11-13T02:09:01.672" v="5220" actId="20577"/>
          <ac:spMkLst>
            <pc:docMk/>
            <pc:sldMk cId="2188828507" sldId="304"/>
            <ac:spMk id="10" creationId="{90ABACED-F7BF-0530-C6CF-A929ADD0A265}"/>
          </ac:spMkLst>
        </pc:spChg>
        <pc:spChg chg="del mod">
          <ac:chgData name="Kate Shelest" userId="07f64f8295397532" providerId="LiveId" clId="{68554C8F-4972-474F-8861-E7BB8E94CF20}" dt="2024-11-11T23:02:56.249" v="2831" actId="21"/>
          <ac:spMkLst>
            <pc:docMk/>
            <pc:sldMk cId="2188828507" sldId="304"/>
            <ac:spMk id="11" creationId="{C6DCC38C-603B-CCD0-2914-0BBCD4F4F74E}"/>
          </ac:spMkLst>
        </pc:spChg>
        <pc:spChg chg="add mod">
          <ac:chgData name="Kate Shelest" userId="07f64f8295397532" providerId="LiveId" clId="{68554C8F-4972-474F-8861-E7BB8E94CF20}" dt="2024-11-13T02:07:20.451" v="5184" actId="1076"/>
          <ac:spMkLst>
            <pc:docMk/>
            <pc:sldMk cId="2188828507" sldId="304"/>
            <ac:spMk id="12" creationId="{78135DDB-581F-6990-F460-8F0BBE6EFC0D}"/>
          </ac:spMkLst>
        </pc:spChg>
        <pc:picChg chg="add del mod">
          <ac:chgData name="Kate Shelest" userId="07f64f8295397532" providerId="LiveId" clId="{68554C8F-4972-474F-8861-E7BB8E94CF20}" dt="2024-11-12T17:58:13.463" v="4192" actId="478"/>
          <ac:picMkLst>
            <pc:docMk/>
            <pc:sldMk cId="2188828507" sldId="304"/>
            <ac:picMk id="9" creationId="{00000000-0000-0000-0000-000000000000}"/>
          </ac:picMkLst>
        </pc:picChg>
      </pc:sldChg>
      <pc:sldChg chg="addSp delSp modSp mod">
        <pc:chgData name="Kate Shelest" userId="07f64f8295397532" providerId="LiveId" clId="{68554C8F-4972-474F-8861-E7BB8E94CF20}" dt="2024-11-13T03:18:53.072" v="7062" actId="207"/>
        <pc:sldMkLst>
          <pc:docMk/>
          <pc:sldMk cId="586478555" sldId="307"/>
        </pc:sldMkLst>
        <pc:spChg chg="add del mod">
          <ac:chgData name="Kate Shelest" userId="07f64f8295397532" providerId="LiveId" clId="{68554C8F-4972-474F-8861-E7BB8E94CF20}" dt="2024-11-13T01:40:40.469" v="4579"/>
          <ac:spMkLst>
            <pc:docMk/>
            <pc:sldMk cId="586478555" sldId="307"/>
            <ac:spMk id="6" creationId="{5CDB40B3-2C65-95D3-BF77-07B18A11DF68}"/>
          </ac:spMkLst>
        </pc:spChg>
        <pc:spChg chg="add mod">
          <ac:chgData name="Kate Shelest" userId="07f64f8295397532" providerId="LiveId" clId="{68554C8F-4972-474F-8861-E7BB8E94CF20}" dt="2024-11-13T01:54:05.001" v="4947" actId="255"/>
          <ac:spMkLst>
            <pc:docMk/>
            <pc:sldMk cId="586478555" sldId="307"/>
            <ac:spMk id="9" creationId="{D3E7ECF2-83E5-5C54-8A01-957AD420ACD9}"/>
          </ac:spMkLst>
        </pc:spChg>
        <pc:spChg chg="mod">
          <ac:chgData name="Kate Shelest" userId="07f64f8295397532" providerId="LiveId" clId="{68554C8F-4972-474F-8861-E7BB8E94CF20}" dt="2024-11-13T03:18:47.137" v="7061" actId="207"/>
          <ac:spMkLst>
            <pc:docMk/>
            <pc:sldMk cId="586478555" sldId="307"/>
            <ac:spMk id="11" creationId="{E18EF031-30F4-B75C-7CD4-E66800A6D93C}"/>
          </ac:spMkLst>
        </pc:spChg>
        <pc:spChg chg="add mod">
          <ac:chgData name="Kate Shelest" userId="07f64f8295397532" providerId="LiveId" clId="{68554C8F-4972-474F-8861-E7BB8E94CF20}" dt="2024-11-11T21:06:44.761" v="159"/>
          <ac:spMkLst>
            <pc:docMk/>
            <pc:sldMk cId="586478555" sldId="307"/>
            <ac:spMk id="12" creationId="{AE4F807E-F792-6BC0-C2F5-2100D643DE44}"/>
          </ac:spMkLst>
        </pc:spChg>
        <pc:spChg chg="add mod">
          <ac:chgData name="Kate Shelest" userId="07f64f8295397532" providerId="LiveId" clId="{68554C8F-4972-474F-8861-E7BB8E94CF20}" dt="2024-11-13T01:43:35.648" v="4668"/>
          <ac:spMkLst>
            <pc:docMk/>
            <pc:sldMk cId="586478555" sldId="307"/>
            <ac:spMk id="13" creationId="{440A7EF6-6D5F-564A-975E-3A49095876EC}"/>
          </ac:spMkLst>
        </pc:spChg>
        <pc:spChg chg="add mod">
          <ac:chgData name="Kate Shelest" userId="07f64f8295397532" providerId="LiveId" clId="{68554C8F-4972-474F-8861-E7BB8E94CF20}" dt="2024-11-13T03:18:53.072" v="7062" actId="207"/>
          <ac:spMkLst>
            <pc:docMk/>
            <pc:sldMk cId="586478555" sldId="307"/>
            <ac:spMk id="14" creationId="{E00C34AC-BFFD-4B8E-34D4-2B0C00D67CA4}"/>
          </ac:spMkLst>
        </pc:spChg>
        <pc:spChg chg="add mod">
          <ac:chgData name="Kate Shelest" userId="07f64f8295397532" providerId="LiveId" clId="{68554C8F-4972-474F-8861-E7BB8E94CF20}" dt="2024-11-13T01:50:14.639" v="4830" actId="1076"/>
          <ac:spMkLst>
            <pc:docMk/>
            <pc:sldMk cId="586478555" sldId="307"/>
            <ac:spMk id="15" creationId="{B8FC5674-C17E-E5FC-2ABE-9B5DF961CC13}"/>
          </ac:spMkLst>
        </pc:spChg>
        <pc:picChg chg="add del mod modCrop">
          <ac:chgData name="Kate Shelest" userId="07f64f8295397532" providerId="LiveId" clId="{68554C8F-4972-474F-8861-E7BB8E94CF20}" dt="2024-11-13T01:39:30.882" v="4574" actId="478"/>
          <ac:picMkLst>
            <pc:docMk/>
            <pc:sldMk cId="586478555" sldId="307"/>
            <ac:picMk id="4" creationId="{B254634F-5AA1-2057-35C5-D66441319C3F}"/>
          </ac:picMkLst>
        </pc:picChg>
        <pc:picChg chg="add mod">
          <ac:chgData name="Kate Shelest" userId="07f64f8295397532" providerId="LiveId" clId="{68554C8F-4972-474F-8861-E7BB8E94CF20}" dt="2024-11-13T03:18:13.323" v="7059" actId="14100"/>
          <ac:picMkLst>
            <pc:docMk/>
            <pc:sldMk cId="586478555" sldId="307"/>
            <ac:picMk id="8" creationId="{CE2FB11E-20BA-40A4-BFD1-6A71745003DA}"/>
          </ac:picMkLst>
        </pc:picChg>
        <pc:picChg chg="del mod">
          <ac:chgData name="Kate Shelest" userId="07f64f8295397532" providerId="LiveId" clId="{68554C8F-4972-474F-8861-E7BB8E94CF20}" dt="2024-11-13T01:40:24.454" v="4575" actId="478"/>
          <ac:picMkLst>
            <pc:docMk/>
            <pc:sldMk cId="586478555" sldId="307"/>
            <ac:picMk id="10" creationId="{CE6BE80B-3372-4FF3-A64D-43EE93073F10}"/>
          </ac:picMkLst>
        </pc:picChg>
        <pc:picChg chg="add mod">
          <ac:chgData name="Kate Shelest" userId="07f64f8295397532" providerId="LiveId" clId="{68554C8F-4972-474F-8861-E7BB8E94CF20}" dt="2024-11-13T01:44:55.056" v="4676" actId="1076"/>
          <ac:picMkLst>
            <pc:docMk/>
            <pc:sldMk cId="586478555" sldId="307"/>
            <ac:picMk id="4098" creationId="{861A0DDC-EC42-2CD5-DD5F-1493D5EEDEFE}"/>
          </ac:picMkLst>
        </pc:picChg>
      </pc:sldChg>
      <pc:sldChg chg="addSp modSp mod">
        <pc:chgData name="Kate Shelest" userId="07f64f8295397532" providerId="LiveId" clId="{68554C8F-4972-474F-8861-E7BB8E94CF20}" dt="2024-11-11T21:06:48.125" v="160"/>
        <pc:sldMkLst>
          <pc:docMk/>
          <pc:sldMk cId="2222324472" sldId="308"/>
        </pc:sldMkLst>
        <pc:spChg chg="mod">
          <ac:chgData name="Kate Shelest" userId="07f64f8295397532" providerId="LiveId" clId="{68554C8F-4972-474F-8861-E7BB8E94CF20}" dt="2024-11-11T20:27:18.757" v="41" actId="20577"/>
          <ac:spMkLst>
            <pc:docMk/>
            <pc:sldMk cId="2222324472" sldId="308"/>
            <ac:spMk id="2" creationId="{2403EE45-3924-5A20-4FDE-7EA6BBEBD06F}"/>
          </ac:spMkLst>
        </pc:spChg>
        <pc:spChg chg="add mod">
          <ac:chgData name="Kate Shelest" userId="07f64f8295397532" providerId="LiveId" clId="{68554C8F-4972-474F-8861-E7BB8E94CF20}" dt="2024-11-11T21:06:48.125" v="160"/>
          <ac:spMkLst>
            <pc:docMk/>
            <pc:sldMk cId="2222324472" sldId="308"/>
            <ac:spMk id="3" creationId="{88BD9CC4-5A4B-5C25-9C56-9C593A3D1B55}"/>
          </ac:spMkLst>
        </pc:spChg>
      </pc:sldChg>
      <pc:sldChg chg="addSp modSp mod">
        <pc:chgData name="Kate Shelest" userId="07f64f8295397532" providerId="LiveId" clId="{68554C8F-4972-474F-8861-E7BB8E94CF20}" dt="2024-11-13T03:01:11.393" v="6913" actId="1076"/>
        <pc:sldMkLst>
          <pc:docMk/>
          <pc:sldMk cId="1966913227" sldId="309"/>
        </pc:sldMkLst>
        <pc:spChg chg="add mod">
          <ac:chgData name="Kate Shelest" userId="07f64f8295397532" providerId="LiveId" clId="{68554C8F-4972-474F-8861-E7BB8E94CF20}" dt="2024-11-13T01:58:44.114" v="5026" actId="255"/>
          <ac:spMkLst>
            <pc:docMk/>
            <pc:sldMk cId="1966913227" sldId="309"/>
            <ac:spMk id="2" creationId="{7D16DEF2-631E-ADEB-36C6-9407F1295C72}"/>
          </ac:spMkLst>
        </pc:spChg>
        <pc:spChg chg="add mod">
          <ac:chgData name="Kate Shelest" userId="07f64f8295397532" providerId="LiveId" clId="{68554C8F-4972-474F-8861-E7BB8E94CF20}" dt="2024-11-13T03:01:11.393" v="6913" actId="1076"/>
          <ac:spMkLst>
            <pc:docMk/>
            <pc:sldMk cId="1966913227" sldId="309"/>
            <ac:spMk id="4" creationId="{D99AFD07-7084-40A3-06BB-54B12A0AB2F9}"/>
          </ac:spMkLst>
        </pc:spChg>
        <pc:spChg chg="add mod">
          <ac:chgData name="Kate Shelest" userId="07f64f8295397532" providerId="LiveId" clId="{68554C8F-4972-474F-8861-E7BB8E94CF20}" dt="2024-11-11T21:06:49.941" v="161"/>
          <ac:spMkLst>
            <pc:docMk/>
            <pc:sldMk cId="1966913227" sldId="309"/>
            <ac:spMk id="5" creationId="{310291C4-3C6C-1E0A-DD00-0DF161B5DCE0}"/>
          </ac:spMkLst>
        </pc:spChg>
        <pc:spChg chg="mod">
          <ac:chgData name="Kate Shelest" userId="07f64f8295397532" providerId="LiveId" clId="{68554C8F-4972-474F-8861-E7BB8E94CF20}" dt="2024-11-13T03:01:08.608" v="6912" actId="1076"/>
          <ac:spMkLst>
            <pc:docMk/>
            <pc:sldMk cId="1966913227" sldId="309"/>
            <ac:spMk id="8" creationId="{BCFDA37B-399A-B9F0-7A7D-2A891EB7FFA6}"/>
          </ac:spMkLst>
        </pc:spChg>
        <pc:spChg chg="mod">
          <ac:chgData name="Kate Shelest" userId="07f64f8295397532" providerId="LiveId" clId="{68554C8F-4972-474F-8861-E7BB8E94CF20}" dt="2024-11-13T01:58:48.995" v="5027" actId="255"/>
          <ac:spMkLst>
            <pc:docMk/>
            <pc:sldMk cId="1966913227" sldId="309"/>
            <ac:spMk id="19" creationId="{A7BE12AD-D808-BDE0-3EB8-5BC50B1D8474}"/>
          </ac:spMkLst>
        </pc:spChg>
      </pc:sldChg>
      <pc:sldChg chg="addSp delSp modSp mod ord">
        <pc:chgData name="Kate Shelest" userId="07f64f8295397532" providerId="LiveId" clId="{68554C8F-4972-474F-8861-E7BB8E94CF20}" dt="2024-11-13T02:06:38.580" v="5178" actId="1076"/>
        <pc:sldMkLst>
          <pc:docMk/>
          <pc:sldMk cId="4230106960" sldId="310"/>
        </pc:sldMkLst>
        <pc:spChg chg="add mod">
          <ac:chgData name="Kate Shelest" userId="07f64f8295397532" providerId="LiveId" clId="{68554C8F-4972-474F-8861-E7BB8E94CF20}" dt="2024-11-13T02:06:38.580" v="5178" actId="1076"/>
          <ac:spMkLst>
            <pc:docMk/>
            <pc:sldMk cId="4230106960" sldId="310"/>
            <ac:spMk id="8" creationId="{1A748C0F-39E6-6E66-8159-BFBF877A12D0}"/>
          </ac:spMkLst>
        </pc:spChg>
        <pc:spChg chg="mod">
          <ac:chgData name="Kate Shelest" userId="07f64f8295397532" providerId="LiveId" clId="{68554C8F-4972-474F-8861-E7BB8E94CF20}" dt="2024-11-11T22:16:17.555" v="1508" actId="20577"/>
          <ac:spMkLst>
            <pc:docMk/>
            <pc:sldMk cId="4230106960" sldId="310"/>
            <ac:spMk id="11" creationId="{949404F1-8E94-7D3D-71E2-A1A4B7CBCB4A}"/>
          </ac:spMkLst>
        </pc:spChg>
        <pc:spChg chg="mod">
          <ac:chgData name="Kate Shelest" userId="07f64f8295397532" providerId="LiveId" clId="{68554C8F-4972-474F-8861-E7BB8E94CF20}" dt="2024-11-11T22:14:16.867" v="1489" actId="20577"/>
          <ac:spMkLst>
            <pc:docMk/>
            <pc:sldMk cId="4230106960" sldId="310"/>
            <ac:spMk id="14" creationId="{F4A3718F-D67C-255A-4B64-BA379609FCD0}"/>
          </ac:spMkLst>
        </pc:spChg>
        <pc:spChg chg="mod">
          <ac:chgData name="Kate Shelest" userId="07f64f8295397532" providerId="LiveId" clId="{68554C8F-4972-474F-8861-E7BB8E94CF20}" dt="2024-11-11T22:15:13.901" v="1492" actId="20577"/>
          <ac:spMkLst>
            <pc:docMk/>
            <pc:sldMk cId="4230106960" sldId="310"/>
            <ac:spMk id="17" creationId="{2F3CEF66-C6D7-C765-24E7-1DCFB38FE51A}"/>
          </ac:spMkLst>
        </pc:spChg>
        <pc:picChg chg="add mod">
          <ac:chgData name="Kate Shelest" userId="07f64f8295397532" providerId="LiveId" clId="{68554C8F-4972-474F-8861-E7BB8E94CF20}" dt="2024-11-11T22:17:18.489" v="1509" actId="1076"/>
          <ac:picMkLst>
            <pc:docMk/>
            <pc:sldMk cId="4230106960" sldId="310"/>
            <ac:picMk id="3" creationId="{9C988A94-2563-2A93-7EA9-10BCC026A6F3}"/>
          </ac:picMkLst>
        </pc:picChg>
        <pc:picChg chg="add del mod">
          <ac:chgData name="Kate Shelest" userId="07f64f8295397532" providerId="LiveId" clId="{68554C8F-4972-474F-8861-E7BB8E94CF20}" dt="2024-11-11T22:09:06.021" v="1423" actId="21"/>
          <ac:picMkLst>
            <pc:docMk/>
            <pc:sldMk cId="4230106960" sldId="310"/>
            <ac:picMk id="5" creationId="{8CF24C6B-B8F2-9051-75C8-D312340D6D41}"/>
          </ac:picMkLst>
        </pc:picChg>
        <pc:picChg chg="add mod">
          <ac:chgData name="Kate Shelest" userId="07f64f8295397532" providerId="LiveId" clId="{68554C8F-4972-474F-8861-E7BB8E94CF20}" dt="2024-11-11T22:14:32.211" v="1490" actId="1076"/>
          <ac:picMkLst>
            <pc:docMk/>
            <pc:sldMk cId="4230106960" sldId="310"/>
            <ac:picMk id="7" creationId="{95F36543-E3EE-800B-8618-59E1D13A13FB}"/>
          </ac:picMkLst>
        </pc:picChg>
      </pc:sldChg>
      <pc:sldChg chg="addSp delSp modSp mod modClrScheme chgLayout">
        <pc:chgData name="Kate Shelest" userId="07f64f8295397532" providerId="LiveId" clId="{68554C8F-4972-474F-8861-E7BB8E94CF20}" dt="2024-11-13T02:06:00.378" v="5174" actId="1076"/>
        <pc:sldMkLst>
          <pc:docMk/>
          <pc:sldMk cId="3748348926" sldId="311"/>
        </pc:sldMkLst>
        <pc:spChg chg="add mod">
          <ac:chgData name="Kate Shelest" userId="07f64f8295397532" providerId="LiveId" clId="{68554C8F-4972-474F-8861-E7BB8E94CF20}" dt="2024-11-13T02:04:35.222" v="5168" actId="27636"/>
          <ac:spMkLst>
            <pc:docMk/>
            <pc:sldMk cId="3748348926" sldId="311"/>
            <ac:spMk id="3" creationId="{5A936C61-06B8-8368-8F85-2ED6B62CFED3}"/>
          </ac:spMkLst>
        </pc:spChg>
        <pc:spChg chg="add mod">
          <ac:chgData name="Kate Shelest" userId="07f64f8295397532" providerId="LiveId" clId="{68554C8F-4972-474F-8861-E7BB8E94CF20}" dt="2024-11-13T02:04:19.674" v="5166" actId="14100"/>
          <ac:spMkLst>
            <pc:docMk/>
            <pc:sldMk cId="3748348926" sldId="311"/>
            <ac:spMk id="4" creationId="{4375B2FB-B818-EA66-6FFA-5953D16F46A3}"/>
          </ac:spMkLst>
        </pc:spChg>
        <pc:spChg chg="mod ord">
          <ac:chgData name="Kate Shelest" userId="07f64f8295397532" providerId="LiveId" clId="{68554C8F-4972-474F-8861-E7BB8E94CF20}" dt="2024-11-11T21:27:56.238" v="665" actId="26606"/>
          <ac:spMkLst>
            <pc:docMk/>
            <pc:sldMk cId="3748348926" sldId="311"/>
            <ac:spMk id="5" creationId="{AF012FDC-7484-2B3B-E496-144348256B81}"/>
          </ac:spMkLst>
        </pc:spChg>
        <pc:spChg chg="add mod">
          <ac:chgData name="Kate Shelest" userId="07f64f8295397532" providerId="LiveId" clId="{68554C8F-4972-474F-8861-E7BB8E94CF20}" dt="2024-11-13T02:06:00.378" v="5174" actId="1076"/>
          <ac:spMkLst>
            <pc:docMk/>
            <pc:sldMk cId="3748348926" sldId="311"/>
            <ac:spMk id="6" creationId="{B6ACAAAD-4DD9-9CA4-CE47-011DDE59328E}"/>
          </ac:spMkLst>
        </pc:spChg>
        <pc:spChg chg="mod">
          <ac:chgData name="Kate Shelest" userId="07f64f8295397532" providerId="LiveId" clId="{68554C8F-4972-474F-8861-E7BB8E94CF20}" dt="2024-11-11T21:27:56.238" v="665" actId="26606"/>
          <ac:spMkLst>
            <pc:docMk/>
            <pc:sldMk cId="3748348926" sldId="311"/>
            <ac:spMk id="11" creationId="{7A49C0DA-C8AE-5ECC-149A-D60ECFF8C1EB}"/>
          </ac:spMkLst>
        </pc:spChg>
        <pc:spChg chg="del mod">
          <ac:chgData name="Kate Shelest" userId="07f64f8295397532" providerId="LiveId" clId="{68554C8F-4972-474F-8861-E7BB8E94CF20}" dt="2024-11-11T21:19:59.244" v="441" actId="21"/>
          <ac:spMkLst>
            <pc:docMk/>
            <pc:sldMk cId="3748348926" sldId="311"/>
            <ac:spMk id="12" creationId="{C6F2BA06-39BD-0413-D150-70F75EA6CC38}"/>
          </ac:spMkLst>
        </pc:spChg>
        <pc:spChg chg="del">
          <ac:chgData name="Kate Shelest" userId="07f64f8295397532" providerId="LiveId" clId="{68554C8F-4972-474F-8861-E7BB8E94CF20}" dt="2024-11-11T21:19:43.913" v="438" actId="21"/>
          <ac:spMkLst>
            <pc:docMk/>
            <pc:sldMk cId="3748348926" sldId="311"/>
            <ac:spMk id="25" creationId="{7798761A-B671-4825-623F-F4726F2BDF28}"/>
          </ac:spMkLst>
        </pc:spChg>
      </pc:sldChg>
      <pc:sldChg chg="addSp delSp modSp mod ord">
        <pc:chgData name="Kate Shelest" userId="07f64f8295397532" providerId="LiveId" clId="{68554C8F-4972-474F-8861-E7BB8E94CF20}" dt="2024-11-13T17:52:35.711" v="7212"/>
        <pc:sldMkLst>
          <pc:docMk/>
          <pc:sldMk cId="859909800" sldId="312"/>
        </pc:sldMkLst>
        <pc:spChg chg="mod">
          <ac:chgData name="Kate Shelest" userId="07f64f8295397532" providerId="LiveId" clId="{68554C8F-4972-474F-8861-E7BB8E94CF20}" dt="2024-11-11T21:42:41.705" v="1000" actId="6549"/>
          <ac:spMkLst>
            <pc:docMk/>
            <pc:sldMk cId="859909800" sldId="312"/>
            <ac:spMk id="3" creationId="{DE597F60-88E2-C430-D52B-6604405AD55C}"/>
          </ac:spMkLst>
        </pc:spChg>
        <pc:spChg chg="add del mod">
          <ac:chgData name="Kate Shelest" userId="07f64f8295397532" providerId="LiveId" clId="{68554C8F-4972-474F-8861-E7BB8E94CF20}" dt="2024-11-11T21:31:39.380" v="750" actId="21"/>
          <ac:spMkLst>
            <pc:docMk/>
            <pc:sldMk cId="859909800" sldId="312"/>
            <ac:spMk id="4" creationId="{8A56E8EE-1191-7B0A-BBF3-43725F03313F}"/>
          </ac:spMkLst>
        </pc:spChg>
        <pc:spChg chg="mod">
          <ac:chgData name="Kate Shelest" userId="07f64f8295397532" providerId="LiveId" clId="{68554C8F-4972-474F-8861-E7BB8E94CF20}" dt="2024-11-11T22:13:21.612" v="1460" actId="20577"/>
          <ac:spMkLst>
            <pc:docMk/>
            <pc:sldMk cId="859909800" sldId="312"/>
            <ac:spMk id="5" creationId="{E95044F7-BD97-2FDE-4E33-A565BCF0EFEC}"/>
          </ac:spMkLst>
        </pc:spChg>
        <pc:spChg chg="add mod">
          <ac:chgData name="Kate Shelest" userId="07f64f8295397532" providerId="LiveId" clId="{68554C8F-4972-474F-8861-E7BB8E94CF20}" dt="2024-11-11T21:43:16.215" v="1020" actId="20577"/>
          <ac:spMkLst>
            <pc:docMk/>
            <pc:sldMk cId="859909800" sldId="312"/>
            <ac:spMk id="6" creationId="{C753E2C8-412A-CB01-DC66-D5E2D14952BA}"/>
          </ac:spMkLst>
        </pc:spChg>
        <pc:spChg chg="add mod">
          <ac:chgData name="Kate Shelest" userId="07f64f8295397532" providerId="LiveId" clId="{68554C8F-4972-474F-8861-E7BB8E94CF20}" dt="2024-11-11T21:46:44.799" v="1090" actId="20577"/>
          <ac:spMkLst>
            <pc:docMk/>
            <pc:sldMk cId="859909800" sldId="312"/>
            <ac:spMk id="7" creationId="{AC83B9A2-4F09-383B-EBFB-66A0F2EE8C72}"/>
          </ac:spMkLst>
        </pc:spChg>
        <pc:spChg chg="add mod">
          <ac:chgData name="Kate Shelest" userId="07f64f8295397532" providerId="LiveId" clId="{68554C8F-4972-474F-8861-E7BB8E94CF20}" dt="2024-11-11T21:45:20.483" v="1057" actId="1076"/>
          <ac:spMkLst>
            <pc:docMk/>
            <pc:sldMk cId="859909800" sldId="312"/>
            <ac:spMk id="8" creationId="{92F32C70-E6E2-AE9F-4A17-77166F6CFDF0}"/>
          </ac:spMkLst>
        </pc:spChg>
        <pc:spChg chg="add mod">
          <ac:chgData name="Kate Shelest" userId="07f64f8295397532" providerId="LiveId" clId="{68554C8F-4972-474F-8861-E7BB8E94CF20}" dt="2024-11-13T02:06:24.934" v="5176" actId="1076"/>
          <ac:spMkLst>
            <pc:docMk/>
            <pc:sldMk cId="859909800" sldId="312"/>
            <ac:spMk id="9" creationId="{8BB3913E-1A4D-24CB-C008-125297F4F046}"/>
          </ac:spMkLst>
        </pc:spChg>
        <pc:picChg chg="del">
          <ac:chgData name="Kate Shelest" userId="07f64f8295397532" providerId="LiveId" clId="{68554C8F-4972-474F-8861-E7BB8E94CF20}" dt="2024-11-11T21:31:11" v="745" actId="21"/>
          <ac:picMkLst>
            <pc:docMk/>
            <pc:sldMk cId="859909800" sldId="312"/>
            <ac:picMk id="15" creationId="{48869757-F643-C013-26AA-3DDE95080099}"/>
          </ac:picMkLst>
        </pc:picChg>
      </pc:sldChg>
      <pc:sldChg chg="addSp delSp modSp mod ord">
        <pc:chgData name="Kate Shelest" userId="07f64f8295397532" providerId="LiveId" clId="{68554C8F-4972-474F-8861-E7BB8E94CF20}" dt="2024-11-13T02:09:24.596" v="5222" actId="12"/>
        <pc:sldMkLst>
          <pc:docMk/>
          <pc:sldMk cId="4132147533" sldId="314"/>
        </pc:sldMkLst>
        <pc:spChg chg="add mod">
          <ac:chgData name="Kate Shelest" userId="07f64f8295397532" providerId="LiveId" clId="{68554C8F-4972-474F-8861-E7BB8E94CF20}" dt="2024-11-13T02:06:49.878" v="5180" actId="1076"/>
          <ac:spMkLst>
            <pc:docMk/>
            <pc:sldMk cId="4132147533" sldId="314"/>
            <ac:spMk id="2" creationId="{3BB79919-38DC-D708-1C4A-F3733703A7D3}"/>
          </ac:spMkLst>
        </pc:spChg>
        <pc:spChg chg="mod">
          <ac:chgData name="Kate Shelest" userId="07f64f8295397532" providerId="LiveId" clId="{68554C8F-4972-474F-8861-E7BB8E94CF20}" dt="2024-11-13T02:09:24.596" v="5222" actId="12"/>
          <ac:spMkLst>
            <pc:docMk/>
            <pc:sldMk cId="4132147533" sldId="314"/>
            <ac:spMk id="3" creationId="{DA4B0F3C-5228-C9FB-1212-1D4894C80B46}"/>
          </ac:spMkLst>
        </pc:spChg>
        <pc:spChg chg="del mod">
          <ac:chgData name="Kate Shelest" userId="07f64f8295397532" providerId="LiveId" clId="{68554C8F-4972-474F-8861-E7BB8E94CF20}" dt="2024-11-11T22:22:53.412" v="1590" actId="931"/>
          <ac:spMkLst>
            <pc:docMk/>
            <pc:sldMk cId="4132147533" sldId="314"/>
            <ac:spMk id="5" creationId="{7DA9EE9E-3073-7E11-3AA5-F77C3B48A97F}"/>
          </ac:spMkLst>
        </pc:spChg>
        <pc:spChg chg="mod">
          <ac:chgData name="Kate Shelest" userId="07f64f8295397532" providerId="LiveId" clId="{68554C8F-4972-474F-8861-E7BB8E94CF20}" dt="2024-11-11T22:04:10.141" v="1332" actId="20577"/>
          <ac:spMkLst>
            <pc:docMk/>
            <pc:sldMk cId="4132147533" sldId="314"/>
            <ac:spMk id="9" creationId="{EB33A77B-664F-FFD3-D61A-0D344C269A12}"/>
          </ac:spMkLst>
        </pc:spChg>
        <pc:picChg chg="add mod">
          <ac:chgData name="Kate Shelest" userId="07f64f8295397532" providerId="LiveId" clId="{68554C8F-4972-474F-8861-E7BB8E94CF20}" dt="2024-11-11T22:24:32.644" v="1614" actId="1440"/>
          <ac:picMkLst>
            <pc:docMk/>
            <pc:sldMk cId="4132147533" sldId="314"/>
            <ac:picMk id="7" creationId="{C399AF81-931C-BE40-2FEA-D0B70003EB15}"/>
          </ac:picMkLst>
        </pc:picChg>
      </pc:sldChg>
      <pc:sldChg chg="addSp delSp modSp mod ord">
        <pc:chgData name="Kate Shelest" userId="07f64f8295397532" providerId="LiveId" clId="{68554C8F-4972-474F-8861-E7BB8E94CF20}" dt="2024-11-13T04:00:44.131" v="7209" actId="6549"/>
        <pc:sldMkLst>
          <pc:docMk/>
          <pc:sldMk cId="3064996118" sldId="315"/>
        </pc:sldMkLst>
        <pc:spChg chg="add del mod">
          <ac:chgData name="Kate Shelest" userId="07f64f8295397532" providerId="LiveId" clId="{68554C8F-4972-474F-8861-E7BB8E94CF20}" dt="2024-11-11T22:30:14.533" v="1698"/>
          <ac:spMkLst>
            <pc:docMk/>
            <pc:sldMk cId="3064996118" sldId="315"/>
            <ac:spMk id="3" creationId="{D429A988-45C7-EB83-3D7D-89D5FCDCEB79}"/>
          </ac:spMkLst>
        </pc:spChg>
        <pc:spChg chg="add mod">
          <ac:chgData name="Kate Shelest" userId="07f64f8295397532" providerId="LiveId" clId="{68554C8F-4972-474F-8861-E7BB8E94CF20}" dt="2024-11-12T17:52:00.023" v="4100" actId="1076"/>
          <ac:spMkLst>
            <pc:docMk/>
            <pc:sldMk cId="3064996118" sldId="315"/>
            <ac:spMk id="6" creationId="{9CCDD95A-9908-C654-9107-B41AD3464B68}"/>
          </ac:spMkLst>
        </pc:spChg>
        <pc:spChg chg="add mod">
          <ac:chgData name="Kate Shelest" userId="07f64f8295397532" providerId="LiveId" clId="{68554C8F-4972-474F-8861-E7BB8E94CF20}" dt="2024-11-13T04:00:44.131" v="7209" actId="6549"/>
          <ac:spMkLst>
            <pc:docMk/>
            <pc:sldMk cId="3064996118" sldId="315"/>
            <ac:spMk id="7" creationId="{50AB435F-AB20-0DEB-1F0C-AA818EDCEF2E}"/>
          </ac:spMkLst>
        </pc:spChg>
        <pc:spChg chg="add mod">
          <ac:chgData name="Kate Shelest" userId="07f64f8295397532" providerId="LiveId" clId="{68554C8F-4972-474F-8861-E7BB8E94CF20}" dt="2024-11-13T02:05:52.325" v="5173" actId="1076"/>
          <ac:spMkLst>
            <pc:docMk/>
            <pc:sldMk cId="3064996118" sldId="315"/>
            <ac:spMk id="9" creationId="{15CC6E98-8EC9-B7B3-8DB9-B93D77254595}"/>
          </ac:spMkLst>
        </pc:spChg>
        <pc:spChg chg="mod">
          <ac:chgData name="Kate Shelest" userId="07f64f8295397532" providerId="LiveId" clId="{68554C8F-4972-474F-8861-E7BB8E94CF20}" dt="2024-11-13T03:58:37.360" v="7152" actId="20577"/>
          <ac:spMkLst>
            <pc:docMk/>
            <pc:sldMk cId="3064996118" sldId="315"/>
            <ac:spMk id="10" creationId="{4E4F88F8-17E5-45E3-77B1-77FACD99FF63}"/>
          </ac:spMkLst>
        </pc:spChg>
        <pc:graphicFrameChg chg="del">
          <ac:chgData name="Kate Shelest" userId="07f64f8295397532" providerId="LiveId" clId="{68554C8F-4972-474F-8861-E7BB8E94CF20}" dt="2024-11-11T22:04:56.917" v="1335" actId="21"/>
          <ac:graphicFrameMkLst>
            <pc:docMk/>
            <pc:sldMk cId="3064996118" sldId="315"/>
            <ac:graphicFrameMk id="8" creationId="{5B6855E3-2188-20C8-4DD6-E45BC792C983}"/>
          </ac:graphicFrameMkLst>
        </pc:graphicFrameChg>
        <pc:picChg chg="add mod">
          <ac:chgData name="Kate Shelest" userId="07f64f8295397532" providerId="LiveId" clId="{68554C8F-4972-474F-8861-E7BB8E94CF20}" dt="2024-11-12T17:50:57.090" v="4060" actId="1076"/>
          <ac:picMkLst>
            <pc:docMk/>
            <pc:sldMk cId="3064996118" sldId="315"/>
            <ac:picMk id="5" creationId="{366316D7-0893-9BF5-FB44-16A8FEF99222}"/>
          </ac:picMkLst>
        </pc:picChg>
      </pc:sldChg>
      <pc:sldChg chg="addSp delSp modSp mod">
        <pc:chgData name="Kate Shelest" userId="07f64f8295397532" providerId="LiveId" clId="{68554C8F-4972-474F-8861-E7BB8E94CF20}" dt="2024-11-13T02:06:29.835" v="5177" actId="1076"/>
        <pc:sldMkLst>
          <pc:docMk/>
          <pc:sldMk cId="537809529" sldId="316"/>
        </pc:sldMkLst>
        <pc:spChg chg="del">
          <ac:chgData name="Kate Shelest" userId="07f64f8295397532" providerId="LiveId" clId="{68554C8F-4972-474F-8861-E7BB8E94CF20}" dt="2024-11-11T21:47:56.781" v="1092" actId="21"/>
          <ac:spMkLst>
            <pc:docMk/>
            <pc:sldMk cId="537809529" sldId="316"/>
            <ac:spMk id="3" creationId="{CF3ADB94-FC21-07C5-1FC9-E729C5DEDFC6}"/>
          </ac:spMkLst>
        </pc:spChg>
        <pc:spChg chg="add mod">
          <ac:chgData name="Kate Shelest" userId="07f64f8295397532" providerId="LiveId" clId="{68554C8F-4972-474F-8861-E7BB8E94CF20}" dt="2024-11-11T22:18:57.767" v="1510"/>
          <ac:spMkLst>
            <pc:docMk/>
            <pc:sldMk cId="537809529" sldId="316"/>
            <ac:spMk id="4" creationId="{97A8ABB3-F82A-F942-F838-D52121332C06}"/>
          </ac:spMkLst>
        </pc:spChg>
        <pc:spChg chg="add del mod">
          <ac:chgData name="Kate Shelest" userId="07f64f8295397532" providerId="LiveId" clId="{68554C8F-4972-474F-8861-E7BB8E94CF20}" dt="2024-11-11T21:49:36.647" v="1099"/>
          <ac:spMkLst>
            <pc:docMk/>
            <pc:sldMk cId="537809529" sldId="316"/>
            <ac:spMk id="8" creationId="{DD8B3C06-9CF3-FD9D-5424-71CAC6D63D98}"/>
          </ac:spMkLst>
        </pc:spChg>
        <pc:spChg chg="add mod">
          <ac:chgData name="Kate Shelest" userId="07f64f8295397532" providerId="LiveId" clId="{68554C8F-4972-474F-8861-E7BB8E94CF20}" dt="2024-11-11T22:19:25.962" v="1511"/>
          <ac:spMkLst>
            <pc:docMk/>
            <pc:sldMk cId="537809529" sldId="316"/>
            <ac:spMk id="14" creationId="{9839FB6C-2B35-12DE-4F9A-31AFB940EBE1}"/>
          </ac:spMkLst>
        </pc:spChg>
        <pc:spChg chg="add del mod">
          <ac:chgData name="Kate Shelest" userId="07f64f8295397532" providerId="LiveId" clId="{68554C8F-4972-474F-8861-E7BB8E94CF20}" dt="2024-11-11T21:55:38.297" v="1212" actId="21"/>
          <ac:spMkLst>
            <pc:docMk/>
            <pc:sldMk cId="537809529" sldId="316"/>
            <ac:spMk id="16" creationId="{1F8C2854-0B83-7504-5C16-D2C1C7321DD2}"/>
          </ac:spMkLst>
        </pc:spChg>
        <pc:spChg chg="mod">
          <ac:chgData name="Kate Shelest" userId="07f64f8295397532" providerId="LiveId" clId="{68554C8F-4972-474F-8861-E7BB8E94CF20}" dt="2024-11-11T21:57:26.318" v="1233" actId="1076"/>
          <ac:spMkLst>
            <pc:docMk/>
            <pc:sldMk cId="537809529" sldId="316"/>
            <ac:spMk id="17" creationId="{96E3FD31-D19A-BFEB-821F-C00103830DC9}"/>
          </ac:spMkLst>
        </pc:spChg>
        <pc:spChg chg="add mod">
          <ac:chgData name="Kate Shelest" userId="07f64f8295397532" providerId="LiveId" clId="{68554C8F-4972-474F-8861-E7BB8E94CF20}" dt="2024-11-13T02:06:29.835" v="5177" actId="1076"/>
          <ac:spMkLst>
            <pc:docMk/>
            <pc:sldMk cId="537809529" sldId="316"/>
            <ac:spMk id="18" creationId="{5C2AB09D-B4D3-DD84-4DA8-4AA0C5F3E779}"/>
          </ac:spMkLst>
        </pc:spChg>
        <pc:graphicFrameChg chg="del">
          <ac:chgData name="Kate Shelest" userId="07f64f8295397532" providerId="LiveId" clId="{68554C8F-4972-474F-8861-E7BB8E94CF20}" dt="2024-11-11T21:47:52.433" v="1091" actId="21"/>
          <ac:graphicFrameMkLst>
            <pc:docMk/>
            <pc:sldMk cId="537809529" sldId="316"/>
            <ac:graphicFrameMk id="6" creationId="{D3F53A55-1F2B-EB7F-3E43-C43170D77989}"/>
          </ac:graphicFrameMkLst>
        </pc:graphicFrameChg>
        <pc:picChg chg="add del mod">
          <ac:chgData name="Kate Shelest" userId="07f64f8295397532" providerId="LiveId" clId="{68554C8F-4972-474F-8861-E7BB8E94CF20}" dt="2024-11-11T21:55:28.725" v="1211" actId="478"/>
          <ac:picMkLst>
            <pc:docMk/>
            <pc:sldMk cId="537809529" sldId="316"/>
            <ac:picMk id="9" creationId="{A7C331ED-310B-CAE6-A35C-04CF5D431331}"/>
          </ac:picMkLst>
        </pc:picChg>
        <pc:picChg chg="add del mod">
          <ac:chgData name="Kate Shelest" userId="07f64f8295397532" providerId="LiveId" clId="{68554C8F-4972-474F-8861-E7BB8E94CF20}" dt="2024-11-11T21:55:27.170" v="1210" actId="478"/>
          <ac:picMkLst>
            <pc:docMk/>
            <pc:sldMk cId="537809529" sldId="316"/>
            <ac:picMk id="10" creationId="{41E9026B-E1E4-4394-0468-80B28C147E6B}"/>
          </ac:picMkLst>
        </pc:picChg>
        <pc:picChg chg="add mod">
          <ac:chgData name="Kate Shelest" userId="07f64f8295397532" providerId="LiveId" clId="{68554C8F-4972-474F-8861-E7BB8E94CF20}" dt="2024-11-11T21:57:41.050" v="1234" actId="1076"/>
          <ac:picMkLst>
            <pc:docMk/>
            <pc:sldMk cId="537809529" sldId="316"/>
            <ac:picMk id="11" creationId="{DE77A1BF-D778-8011-9C6A-8E3563E6CB67}"/>
          </ac:picMkLst>
        </pc:picChg>
      </pc:sldChg>
      <pc:sldChg chg="addSp delSp modSp add mod">
        <pc:chgData name="Kate Shelest" userId="07f64f8295397532" providerId="LiveId" clId="{68554C8F-4972-474F-8861-E7BB8E94CF20}" dt="2024-11-13T02:09:14.602" v="5221" actId="12"/>
        <pc:sldMkLst>
          <pc:docMk/>
          <pc:sldMk cId="1903083398" sldId="318"/>
        </pc:sldMkLst>
        <pc:spChg chg="add mod">
          <ac:chgData name="Kate Shelest" userId="07f64f8295397532" providerId="LiveId" clId="{68554C8F-4972-474F-8861-E7BB8E94CF20}" dt="2024-11-13T02:09:14.602" v="5221" actId="12"/>
          <ac:spMkLst>
            <pc:docMk/>
            <pc:sldMk cId="1903083398" sldId="318"/>
            <ac:spMk id="3" creationId="{2FBEC092-8490-C976-0D57-D6265D6073EF}"/>
          </ac:spMkLst>
        </pc:spChg>
        <pc:spChg chg="del mod">
          <ac:chgData name="Kate Shelest" userId="07f64f8295397532" providerId="LiveId" clId="{68554C8F-4972-474F-8861-E7BB8E94CF20}" dt="2024-11-11T22:25:54.324" v="1638" actId="21"/>
          <ac:spMkLst>
            <pc:docMk/>
            <pc:sldMk cId="1903083398" sldId="318"/>
            <ac:spMk id="4" creationId="{22FF094D-0FC7-5AB8-374B-98D0103B464A}"/>
          </ac:spMkLst>
        </pc:spChg>
        <pc:spChg chg="del">
          <ac:chgData name="Kate Shelest" userId="07f64f8295397532" providerId="LiveId" clId="{68554C8F-4972-474F-8861-E7BB8E94CF20}" dt="2024-11-11T22:25:59.038" v="1639" actId="21"/>
          <ac:spMkLst>
            <pc:docMk/>
            <pc:sldMk cId="1903083398" sldId="318"/>
            <ac:spMk id="14" creationId="{8B415C96-82BA-298A-26ED-BE4201A41DB9}"/>
          </ac:spMkLst>
        </pc:spChg>
        <pc:spChg chg="mod">
          <ac:chgData name="Kate Shelest" userId="07f64f8295397532" providerId="LiveId" clId="{68554C8F-4972-474F-8861-E7BB8E94CF20}" dt="2024-11-11T23:14:15.894" v="3475" actId="20577"/>
          <ac:spMkLst>
            <pc:docMk/>
            <pc:sldMk cId="1903083398" sldId="318"/>
            <ac:spMk id="17" creationId="{5EA31FBA-0FC9-3DFC-82A5-824CD2FA525E}"/>
          </ac:spMkLst>
        </pc:spChg>
        <pc:spChg chg="mod">
          <ac:chgData name="Kate Shelest" userId="07f64f8295397532" providerId="LiveId" clId="{68554C8F-4972-474F-8861-E7BB8E94CF20}" dt="2024-11-13T02:06:57.088" v="5181" actId="1076"/>
          <ac:spMkLst>
            <pc:docMk/>
            <pc:sldMk cId="1903083398" sldId="318"/>
            <ac:spMk id="18" creationId="{3A4F776F-41A4-CF9B-B228-7D18086508FB}"/>
          </ac:spMkLst>
        </pc:spChg>
        <pc:picChg chg="add mod">
          <ac:chgData name="Kate Shelest" userId="07f64f8295397532" providerId="LiveId" clId="{68554C8F-4972-474F-8861-E7BB8E94CF20}" dt="2024-11-11T22:33:02.414" v="1793" actId="1076"/>
          <ac:picMkLst>
            <pc:docMk/>
            <pc:sldMk cId="1903083398" sldId="318"/>
            <ac:picMk id="6" creationId="{B576093D-615E-DC4F-DAE8-D04E3216CB48}"/>
          </ac:picMkLst>
        </pc:picChg>
        <pc:picChg chg="del">
          <ac:chgData name="Kate Shelest" userId="07f64f8295397532" providerId="LiveId" clId="{68554C8F-4972-474F-8861-E7BB8E94CF20}" dt="2024-11-11T22:26:06.083" v="1640" actId="21"/>
          <ac:picMkLst>
            <pc:docMk/>
            <pc:sldMk cId="1903083398" sldId="318"/>
            <ac:picMk id="11" creationId="{96820280-BCC5-A62D-75DC-9924FE8464FA}"/>
          </ac:picMkLst>
        </pc:picChg>
      </pc:sldChg>
      <pc:sldChg chg="addSp delSp modSp add mod modClrScheme chgLayout">
        <pc:chgData name="Kate Shelest" userId="07f64f8295397532" providerId="LiveId" clId="{68554C8F-4972-474F-8861-E7BB8E94CF20}" dt="2024-11-13T02:07:05.419" v="5182" actId="1076"/>
        <pc:sldMkLst>
          <pc:docMk/>
          <pc:sldMk cId="2348098242" sldId="319"/>
        </pc:sldMkLst>
        <pc:spChg chg="del">
          <ac:chgData name="Kate Shelest" userId="07f64f8295397532" providerId="LiveId" clId="{68554C8F-4972-474F-8861-E7BB8E94CF20}" dt="2024-11-11T22:37:05.221" v="1924" actId="26606"/>
          <ac:spMkLst>
            <pc:docMk/>
            <pc:sldMk cId="2348098242" sldId="319"/>
            <ac:spMk id="3" creationId="{2BD6F203-5952-1CEE-7B5B-D8753890981F}"/>
          </ac:spMkLst>
        </pc:spChg>
        <pc:spChg chg="add del mod">
          <ac:chgData name="Kate Shelest" userId="07f64f8295397532" providerId="LiveId" clId="{68554C8F-4972-474F-8861-E7BB8E94CF20}" dt="2024-11-11T22:37:50.639" v="1951"/>
          <ac:spMkLst>
            <pc:docMk/>
            <pc:sldMk cId="2348098242" sldId="319"/>
            <ac:spMk id="4" creationId="{01B1406C-923D-D535-317C-B7432C3DAABD}"/>
          </ac:spMkLst>
        </pc:spChg>
        <pc:spChg chg="mod ord">
          <ac:chgData name="Kate Shelest" userId="07f64f8295397532" providerId="LiveId" clId="{68554C8F-4972-474F-8861-E7BB8E94CF20}" dt="2024-11-11T22:37:05.221" v="1924" actId="26606"/>
          <ac:spMkLst>
            <pc:docMk/>
            <pc:sldMk cId="2348098242" sldId="319"/>
            <ac:spMk id="5" creationId="{F467DE0F-F175-F72E-F3B4-FCCEFE19E2B8}"/>
          </ac:spMkLst>
        </pc:spChg>
        <pc:spChg chg="add mod">
          <ac:chgData name="Kate Shelest" userId="07f64f8295397532" providerId="LiveId" clId="{68554C8F-4972-474F-8861-E7BB8E94CF20}" dt="2024-11-11T23:21:45.452" v="3640" actId="20577"/>
          <ac:spMkLst>
            <pc:docMk/>
            <pc:sldMk cId="2348098242" sldId="319"/>
            <ac:spMk id="6" creationId="{FF142430-6748-4F3B-BA3E-33F28F9E04DB}"/>
          </ac:spMkLst>
        </pc:spChg>
        <pc:spChg chg="add mod">
          <ac:chgData name="Kate Shelest" userId="07f64f8295397532" providerId="LiveId" clId="{68554C8F-4972-474F-8861-E7BB8E94CF20}" dt="2024-11-11T22:42:40.659" v="2160" actId="1076"/>
          <ac:spMkLst>
            <pc:docMk/>
            <pc:sldMk cId="2348098242" sldId="319"/>
            <ac:spMk id="7" creationId="{EB11E7FD-7DB8-8A2B-8892-1325A8ACA445}"/>
          </ac:spMkLst>
        </pc:spChg>
        <pc:spChg chg="add mod">
          <ac:chgData name="Kate Shelest" userId="07f64f8295397532" providerId="LiveId" clId="{68554C8F-4972-474F-8861-E7BB8E94CF20}" dt="2024-11-13T02:07:05.419" v="5182" actId="1076"/>
          <ac:spMkLst>
            <pc:docMk/>
            <pc:sldMk cId="2348098242" sldId="319"/>
            <ac:spMk id="8" creationId="{6AFF3B2C-02DB-DBC0-57C2-A7C5B03571FE}"/>
          </ac:spMkLst>
        </pc:spChg>
        <pc:spChg chg="mod">
          <ac:chgData name="Kate Shelest" userId="07f64f8295397532" providerId="LiveId" clId="{68554C8F-4972-474F-8861-E7BB8E94CF20}" dt="2024-11-11T22:41:14.515" v="2103" actId="1076"/>
          <ac:spMkLst>
            <pc:docMk/>
            <pc:sldMk cId="2348098242" sldId="319"/>
            <ac:spMk id="17" creationId="{AB96D190-F6D7-6393-9730-D51D818D665C}"/>
          </ac:spMkLst>
        </pc:spChg>
        <pc:spChg chg="mod">
          <ac:chgData name="Kate Shelest" userId="07f64f8295397532" providerId="LiveId" clId="{68554C8F-4972-474F-8861-E7BB8E94CF20}" dt="2024-11-11T22:37:15.722" v="1926" actId="1076"/>
          <ac:spMkLst>
            <pc:docMk/>
            <pc:sldMk cId="2348098242" sldId="319"/>
            <ac:spMk id="18" creationId="{E4628D84-74DC-0A48-CB0B-7C11ACF1863D}"/>
          </ac:spMkLst>
        </pc:spChg>
        <pc:picChg chg="add mod">
          <ac:chgData name="Kate Shelest" userId="07f64f8295397532" providerId="LiveId" clId="{68554C8F-4972-474F-8861-E7BB8E94CF20}" dt="2024-11-11T22:37:05.221" v="1924" actId="26606"/>
          <ac:picMkLst>
            <pc:docMk/>
            <pc:sldMk cId="2348098242" sldId="319"/>
            <ac:picMk id="2" creationId="{C37EB75C-F69D-B3FA-FC14-02E300266D20}"/>
          </ac:picMkLst>
        </pc:picChg>
      </pc:sldChg>
      <pc:sldChg chg="addSp delSp modSp add mod">
        <pc:chgData name="Kate Shelest" userId="07f64f8295397532" providerId="LiveId" clId="{68554C8F-4972-474F-8861-E7BB8E94CF20}" dt="2024-11-13T03:05:04.675" v="7010" actId="20577"/>
        <pc:sldMkLst>
          <pc:docMk/>
          <pc:sldMk cId="2478764255" sldId="320"/>
        </pc:sldMkLst>
        <pc:spChg chg="mod">
          <ac:chgData name="Kate Shelest" userId="07f64f8295397532" providerId="LiveId" clId="{68554C8F-4972-474F-8861-E7BB8E94CF20}" dt="2024-11-13T02:06:43.193" v="5179" actId="1076"/>
          <ac:spMkLst>
            <pc:docMk/>
            <pc:sldMk cId="2478764255" sldId="320"/>
            <ac:spMk id="2" creationId="{00C920DA-00AF-4240-EFB3-B37E7FC3E860}"/>
          </ac:spMkLst>
        </pc:spChg>
        <pc:spChg chg="mod">
          <ac:chgData name="Kate Shelest" userId="07f64f8295397532" providerId="LiveId" clId="{68554C8F-4972-474F-8861-E7BB8E94CF20}" dt="2024-11-13T03:05:04.675" v="7010" actId="20577"/>
          <ac:spMkLst>
            <pc:docMk/>
            <pc:sldMk cId="2478764255" sldId="320"/>
            <ac:spMk id="3" creationId="{D78CDAE4-98D8-833C-2651-E703D4EE8116}"/>
          </ac:spMkLst>
        </pc:spChg>
        <pc:spChg chg="add del mod">
          <ac:chgData name="Kate Shelest" userId="07f64f8295397532" providerId="LiveId" clId="{68554C8F-4972-474F-8861-E7BB8E94CF20}" dt="2024-11-11T22:47:52.363" v="2441" actId="931"/>
          <ac:spMkLst>
            <pc:docMk/>
            <pc:sldMk cId="2478764255" sldId="320"/>
            <ac:spMk id="6" creationId="{9C32E5E5-B9DD-B1DC-FE02-A04B6D5E1474}"/>
          </ac:spMkLst>
        </pc:spChg>
        <pc:spChg chg="mod">
          <ac:chgData name="Kate Shelest" userId="07f64f8295397532" providerId="LiveId" clId="{68554C8F-4972-474F-8861-E7BB8E94CF20}" dt="2024-11-11T22:44:27.392" v="2182" actId="20577"/>
          <ac:spMkLst>
            <pc:docMk/>
            <pc:sldMk cId="2478764255" sldId="320"/>
            <ac:spMk id="9" creationId="{EE22AB7A-37C3-DFDD-60B0-87597D05F306}"/>
          </ac:spMkLst>
        </pc:spChg>
        <pc:picChg chg="del">
          <ac:chgData name="Kate Shelest" userId="07f64f8295397532" providerId="LiveId" clId="{68554C8F-4972-474F-8861-E7BB8E94CF20}" dt="2024-11-11T22:44:51.773" v="2223" actId="478"/>
          <ac:picMkLst>
            <pc:docMk/>
            <pc:sldMk cId="2478764255" sldId="320"/>
            <ac:picMk id="7" creationId="{F4E0666A-8CE4-69EB-26C0-E670AAB3A065}"/>
          </ac:picMkLst>
        </pc:picChg>
        <pc:picChg chg="add mod">
          <ac:chgData name="Kate Shelest" userId="07f64f8295397532" providerId="LiveId" clId="{68554C8F-4972-474F-8861-E7BB8E94CF20}" dt="2024-11-11T22:48:13.793" v="2450" actId="1440"/>
          <ac:picMkLst>
            <pc:docMk/>
            <pc:sldMk cId="2478764255" sldId="320"/>
            <ac:picMk id="10" creationId="{403B700C-BD00-00D6-C75E-1EF765B75222}"/>
          </ac:picMkLst>
        </pc:picChg>
      </pc:sldChg>
      <pc:sldChg chg="addSp delSp modSp add mod setBg modClrScheme chgLayout">
        <pc:chgData name="Kate Shelest" userId="07f64f8295397532" providerId="LiveId" clId="{68554C8F-4972-474F-8861-E7BB8E94CF20}" dt="2024-11-13T02:07:14.443" v="5183" actId="1076"/>
        <pc:sldMkLst>
          <pc:docMk/>
          <pc:sldMk cId="711044337" sldId="321"/>
        </pc:sldMkLst>
        <pc:spChg chg="add del mod">
          <ac:chgData name="Kate Shelest" userId="07f64f8295397532" providerId="LiveId" clId="{68554C8F-4972-474F-8861-E7BB8E94CF20}" dt="2024-11-11T22:56:44.962" v="2677"/>
          <ac:spMkLst>
            <pc:docMk/>
            <pc:sldMk cId="711044337" sldId="321"/>
            <ac:spMk id="2" creationId="{E99ABA9A-7A83-846F-BD24-5001B31175C8}"/>
          </ac:spMkLst>
        </pc:spChg>
        <pc:spChg chg="add mod">
          <ac:chgData name="Kate Shelest" userId="07f64f8295397532" providerId="LiveId" clId="{68554C8F-4972-474F-8861-E7BB8E94CF20}" dt="2024-11-11T23:00:15.350" v="2783" actId="1076"/>
          <ac:spMkLst>
            <pc:docMk/>
            <pc:sldMk cId="711044337" sldId="321"/>
            <ac:spMk id="3" creationId="{8993A790-2021-E0BA-F019-48B3CB55B05A}"/>
          </ac:spMkLst>
        </pc:spChg>
        <pc:spChg chg="add mod">
          <ac:chgData name="Kate Shelest" userId="07f64f8295397532" providerId="LiveId" clId="{68554C8F-4972-474F-8861-E7BB8E94CF20}" dt="2024-11-11T23:01:05.151" v="2806" actId="20577"/>
          <ac:spMkLst>
            <pc:docMk/>
            <pc:sldMk cId="711044337" sldId="321"/>
            <ac:spMk id="4" creationId="{C4C66A80-09B8-521A-32B7-9C2A9D39258B}"/>
          </ac:spMkLst>
        </pc:spChg>
        <pc:spChg chg="add mod">
          <ac:chgData name="Kate Shelest" userId="07f64f8295397532" providerId="LiveId" clId="{68554C8F-4972-474F-8861-E7BB8E94CF20}" dt="2024-11-13T02:07:14.443" v="5183" actId="1076"/>
          <ac:spMkLst>
            <pc:docMk/>
            <pc:sldMk cId="711044337" sldId="321"/>
            <ac:spMk id="5" creationId="{C2B2689E-497A-5A2D-CB52-0B59382F078E}"/>
          </ac:spMkLst>
        </pc:spChg>
        <pc:spChg chg="mod">
          <ac:chgData name="Kate Shelest" userId="07f64f8295397532" providerId="LiveId" clId="{68554C8F-4972-474F-8861-E7BB8E94CF20}" dt="2024-11-11T23:13:39.079" v="3436" actId="20577"/>
          <ac:spMkLst>
            <pc:docMk/>
            <pc:sldMk cId="711044337" sldId="321"/>
            <ac:spMk id="6" creationId="{93C1A2C3-5820-5086-7469-A6F782176377}"/>
          </ac:spMkLst>
        </pc:spChg>
        <pc:spChg chg="mod">
          <ac:chgData name="Kate Shelest" userId="07f64f8295397532" providerId="LiveId" clId="{68554C8F-4972-474F-8861-E7BB8E94CF20}" dt="2024-11-11T22:58:39.205" v="2775" actId="27636"/>
          <ac:spMkLst>
            <pc:docMk/>
            <pc:sldMk cId="711044337" sldId="321"/>
            <ac:spMk id="11" creationId="{37C83CE5-6DAE-5EB4-06B7-DB9E2421BE24}"/>
          </ac:spMkLst>
        </pc:spChg>
      </pc:sldChg>
      <pc:sldChg chg="addSp delSp modSp add mod ord">
        <pc:chgData name="Kate Shelest" userId="07f64f8295397532" providerId="LiveId" clId="{68554C8F-4972-474F-8861-E7BB8E94CF20}" dt="2024-11-13T02:30:47.897" v="6495" actId="20577"/>
        <pc:sldMkLst>
          <pc:docMk/>
          <pc:sldMk cId="3407938324" sldId="322"/>
        </pc:sldMkLst>
        <pc:spChg chg="add mod">
          <ac:chgData name="Kate Shelest" userId="07f64f8295397532" providerId="LiveId" clId="{68554C8F-4972-474F-8861-E7BB8E94CF20}" dt="2024-11-11T23:17:11.524" v="3502"/>
          <ac:spMkLst>
            <pc:docMk/>
            <pc:sldMk cId="3407938324" sldId="322"/>
            <ac:spMk id="3" creationId="{BEEA4B9B-104F-562A-4288-804997DF32A6}"/>
          </ac:spMkLst>
        </pc:spChg>
        <pc:spChg chg="mod">
          <ac:chgData name="Kate Shelest" userId="07f64f8295397532" providerId="LiveId" clId="{68554C8F-4972-474F-8861-E7BB8E94CF20}" dt="2024-11-13T02:30:47.897" v="6495" actId="20577"/>
          <ac:spMkLst>
            <pc:docMk/>
            <pc:sldMk cId="3407938324" sldId="322"/>
            <ac:spMk id="4" creationId="{6D6DAA21-1A83-C737-BE93-B02BD243BD12}"/>
          </ac:spMkLst>
        </pc:spChg>
        <pc:spChg chg="mod">
          <ac:chgData name="Kate Shelest" userId="07f64f8295397532" providerId="LiveId" clId="{68554C8F-4972-474F-8861-E7BB8E94CF20}" dt="2024-11-11T23:15:20.144" v="3477" actId="255"/>
          <ac:spMkLst>
            <pc:docMk/>
            <pc:sldMk cId="3407938324" sldId="322"/>
            <ac:spMk id="6" creationId="{5CF43F41-B693-2B76-DB2E-FF76F434EE18}"/>
          </ac:spMkLst>
        </pc:spChg>
        <pc:picChg chg="add mod">
          <ac:chgData name="Kate Shelest" userId="07f64f8295397532" providerId="LiveId" clId="{68554C8F-4972-474F-8861-E7BB8E94CF20}" dt="2024-11-11T23:10:19.123" v="3362" actId="14100"/>
          <ac:picMkLst>
            <pc:docMk/>
            <pc:sldMk cId="3407938324" sldId="322"/>
            <ac:picMk id="2" creationId="{0146B22F-6100-AB6F-DDA1-22E5A492B9D2}"/>
          </ac:picMkLst>
        </pc:picChg>
        <pc:picChg chg="del">
          <ac:chgData name="Kate Shelest" userId="07f64f8295397532" providerId="LiveId" clId="{68554C8F-4972-474F-8861-E7BB8E94CF20}" dt="2024-11-11T23:08:29.047" v="3126" actId="478"/>
          <ac:picMkLst>
            <pc:docMk/>
            <pc:sldMk cId="3407938324" sldId="322"/>
            <ac:picMk id="9" creationId="{6E39679C-3A8D-3EA4-47EA-9AA367B21652}"/>
          </ac:picMkLst>
        </pc:picChg>
      </pc:sldChg>
      <pc:sldChg chg="addSp delSp modSp add mod setBg">
        <pc:chgData name="Kate Shelest" userId="07f64f8295397532" providerId="LiveId" clId="{68554C8F-4972-474F-8861-E7BB8E94CF20}" dt="2024-11-13T02:34:05.419" v="6550" actId="1076"/>
        <pc:sldMkLst>
          <pc:docMk/>
          <pc:sldMk cId="1705574338" sldId="323"/>
        </pc:sldMkLst>
        <pc:spChg chg="add mod">
          <ac:chgData name="Kate Shelest" userId="07f64f8295397532" providerId="LiveId" clId="{68554C8F-4972-474F-8861-E7BB8E94CF20}" dt="2024-11-11T23:17:13.757" v="3503"/>
          <ac:spMkLst>
            <pc:docMk/>
            <pc:sldMk cId="1705574338" sldId="323"/>
            <ac:spMk id="3" creationId="{7ADBF1C5-1789-2CFE-67F6-D13AA3DCBFD5}"/>
          </ac:spMkLst>
        </pc:spChg>
        <pc:spChg chg="mod">
          <ac:chgData name="Kate Shelest" userId="07f64f8295397532" providerId="LiveId" clId="{68554C8F-4972-474F-8861-E7BB8E94CF20}" dt="2024-11-11T23:15:49.995" v="3491" actId="20577"/>
          <ac:spMkLst>
            <pc:docMk/>
            <pc:sldMk cId="1705574338" sldId="323"/>
            <ac:spMk id="4" creationId="{8EA85615-DE2E-CDE0-4CB1-D357A17214AB}"/>
          </ac:spMkLst>
        </pc:spChg>
        <pc:spChg chg="mod">
          <ac:chgData name="Kate Shelest" userId="07f64f8295397532" providerId="LiveId" clId="{68554C8F-4972-474F-8861-E7BB8E94CF20}" dt="2024-11-13T02:34:05.419" v="6550" actId="1076"/>
          <ac:spMkLst>
            <pc:docMk/>
            <pc:sldMk cId="1705574338" sldId="323"/>
            <ac:spMk id="6" creationId="{0A4631C6-23D9-337E-2F70-E7B754B7FB92}"/>
          </ac:spMkLst>
        </pc:spChg>
        <pc:picChg chg="del mod">
          <ac:chgData name="Kate Shelest" userId="07f64f8295397532" providerId="LiveId" clId="{68554C8F-4972-474F-8861-E7BB8E94CF20}" dt="2024-11-11T23:15:45.566" v="3490" actId="478"/>
          <ac:picMkLst>
            <pc:docMk/>
            <pc:sldMk cId="1705574338" sldId="323"/>
            <ac:picMk id="2" creationId="{EF76C52F-7DB0-C7F9-F683-001476DBCB1B}"/>
          </ac:picMkLst>
        </pc:picChg>
      </pc:sldChg>
      <pc:sldChg chg="addSp delSp modSp add mod">
        <pc:chgData name="Kate Shelest" userId="07f64f8295397532" providerId="LiveId" clId="{68554C8F-4972-474F-8861-E7BB8E94CF20}" dt="2024-11-13T04:00:05.835" v="7195" actId="20577"/>
        <pc:sldMkLst>
          <pc:docMk/>
          <pc:sldMk cId="2118297039" sldId="324"/>
        </pc:sldMkLst>
        <pc:spChg chg="add del mod">
          <ac:chgData name="Kate Shelest" userId="07f64f8295397532" providerId="LiveId" clId="{68554C8F-4972-474F-8861-E7BB8E94CF20}" dt="2024-11-11T23:17:49.723" v="3507" actId="21"/>
          <ac:spMkLst>
            <pc:docMk/>
            <pc:sldMk cId="2118297039" sldId="324"/>
            <ac:spMk id="3" creationId="{1A40C24A-E7A3-CF92-06BD-BADEDE44CC52}"/>
          </ac:spMkLst>
        </pc:spChg>
        <pc:spChg chg="add del mod">
          <ac:chgData name="Kate Shelest" userId="07f64f8295397532" providerId="LiveId" clId="{68554C8F-4972-474F-8861-E7BB8E94CF20}" dt="2024-11-12T17:43:20.026" v="3995" actId="21"/>
          <ac:spMkLst>
            <pc:docMk/>
            <pc:sldMk cId="2118297039" sldId="324"/>
            <ac:spMk id="3" creationId="{731DA838-B28F-A586-ABBC-199BEA389C16}"/>
          </ac:spMkLst>
        </pc:spChg>
        <pc:spChg chg="del">
          <ac:chgData name="Kate Shelest" userId="07f64f8295397532" providerId="LiveId" clId="{68554C8F-4972-474F-8861-E7BB8E94CF20}" dt="2024-11-11T23:18:02.210" v="3519" actId="21"/>
          <ac:spMkLst>
            <pc:docMk/>
            <pc:sldMk cId="2118297039" sldId="324"/>
            <ac:spMk id="6" creationId="{F707C150-8FD2-3E72-7749-71BC0A770EF6}"/>
          </ac:spMkLst>
        </pc:spChg>
        <pc:spChg chg="mod">
          <ac:chgData name="Kate Shelest" userId="07f64f8295397532" providerId="LiveId" clId="{68554C8F-4972-474F-8861-E7BB8E94CF20}" dt="2024-11-13T04:00:05.835" v="7195" actId="20577"/>
          <ac:spMkLst>
            <pc:docMk/>
            <pc:sldMk cId="2118297039" sldId="324"/>
            <ac:spMk id="7" creationId="{35B1C22A-1FD1-F3D3-104B-4226926B384F}"/>
          </ac:spMkLst>
        </pc:spChg>
        <pc:spChg chg="mod">
          <ac:chgData name="Kate Shelest" userId="07f64f8295397532" providerId="LiveId" clId="{68554C8F-4972-474F-8861-E7BB8E94CF20}" dt="2024-11-13T02:06:19.249" v="5175" actId="1076"/>
          <ac:spMkLst>
            <pc:docMk/>
            <pc:sldMk cId="2118297039" sldId="324"/>
            <ac:spMk id="9" creationId="{40700605-6CA3-3179-D5D1-78C44B003DF9}"/>
          </ac:spMkLst>
        </pc:spChg>
        <pc:spChg chg="del mod">
          <ac:chgData name="Kate Shelest" userId="07f64f8295397532" providerId="LiveId" clId="{68554C8F-4972-474F-8861-E7BB8E94CF20}" dt="2024-11-12T17:43:15.105" v="3994" actId="21"/>
          <ac:spMkLst>
            <pc:docMk/>
            <pc:sldMk cId="2118297039" sldId="324"/>
            <ac:spMk id="10" creationId="{62CA63F3-AFF4-9ACF-83AC-484437EF64E4}"/>
          </ac:spMkLst>
        </pc:spChg>
        <pc:picChg chg="del">
          <ac:chgData name="Kate Shelest" userId="07f64f8295397532" providerId="LiveId" clId="{68554C8F-4972-474F-8861-E7BB8E94CF20}" dt="2024-11-11T23:17:43.440" v="3505" actId="478"/>
          <ac:picMkLst>
            <pc:docMk/>
            <pc:sldMk cId="2118297039" sldId="324"/>
            <ac:picMk id="5" creationId="{115C0663-ECB1-69E5-D373-F59405319D40}"/>
          </ac:picMkLst>
        </pc:picChg>
      </pc:sldChg>
      <pc:sldChg chg="addSp delSp modSp add mod">
        <pc:chgData name="Kate Shelest" userId="07f64f8295397532" providerId="LiveId" clId="{68554C8F-4972-474F-8861-E7BB8E94CF20}" dt="2024-11-13T03:00:50.717" v="6909" actId="20577"/>
        <pc:sldMkLst>
          <pc:docMk/>
          <pc:sldMk cId="1652703614" sldId="325"/>
        </pc:sldMkLst>
        <pc:spChg chg="del">
          <ac:chgData name="Kate Shelest" userId="07f64f8295397532" providerId="LiveId" clId="{68554C8F-4972-474F-8861-E7BB8E94CF20}" dt="2024-11-12T17:26:42.761" v="3658" actId="21"/>
          <ac:spMkLst>
            <pc:docMk/>
            <pc:sldMk cId="1652703614" sldId="325"/>
            <ac:spMk id="2" creationId="{A780C185-F392-49F4-F77F-DB956B00C4E9}"/>
          </ac:spMkLst>
        </pc:spChg>
        <pc:spChg chg="del">
          <ac:chgData name="Kate Shelest" userId="07f64f8295397532" providerId="LiveId" clId="{68554C8F-4972-474F-8861-E7BB8E94CF20}" dt="2024-11-12T17:26:38.060" v="3657" actId="21"/>
          <ac:spMkLst>
            <pc:docMk/>
            <pc:sldMk cId="1652703614" sldId="325"/>
            <ac:spMk id="4" creationId="{AD3F0E48-9006-3ECB-5536-B0A0282F1BB0}"/>
          </ac:spMkLst>
        </pc:spChg>
        <pc:spChg chg="add del mod">
          <ac:chgData name="Kate Shelest" userId="07f64f8295397532" providerId="LiveId" clId="{68554C8F-4972-474F-8861-E7BB8E94CF20}" dt="2024-11-12T17:26:47.605" v="3659" actId="21"/>
          <ac:spMkLst>
            <pc:docMk/>
            <pc:sldMk cId="1652703614" sldId="325"/>
            <ac:spMk id="6" creationId="{D090F6C7-3B0E-6E16-9069-F1B876B7FCB2}"/>
          </ac:spMkLst>
        </pc:spChg>
        <pc:spChg chg="mod">
          <ac:chgData name="Kate Shelest" userId="07f64f8295397532" providerId="LiveId" clId="{68554C8F-4972-474F-8861-E7BB8E94CF20}" dt="2024-11-13T03:00:50.717" v="6909" actId="20577"/>
          <ac:spMkLst>
            <pc:docMk/>
            <pc:sldMk cId="1652703614" sldId="325"/>
            <ac:spMk id="8" creationId="{11E3CA39-22D2-A471-CDB2-6148FA35DC11}"/>
          </ac:spMkLst>
        </pc:spChg>
        <pc:spChg chg="mod">
          <ac:chgData name="Kate Shelest" userId="07f64f8295397532" providerId="LiveId" clId="{68554C8F-4972-474F-8861-E7BB8E94CF20}" dt="2024-11-12T17:25:17.499" v="3647" actId="20577"/>
          <ac:spMkLst>
            <pc:docMk/>
            <pc:sldMk cId="1652703614" sldId="325"/>
            <ac:spMk id="19" creationId="{6CD71CAA-C968-142B-1634-F58DA6C82A5D}"/>
          </ac:spMkLst>
        </pc:spChg>
      </pc:sldChg>
      <pc:sldChg chg="modSp add mod">
        <pc:chgData name="Kate Shelest" userId="07f64f8295397532" providerId="LiveId" clId="{68554C8F-4972-474F-8861-E7BB8E94CF20}" dt="2024-11-13T03:00:54.423" v="6910" actId="6549"/>
        <pc:sldMkLst>
          <pc:docMk/>
          <pc:sldMk cId="724901912" sldId="326"/>
        </pc:sldMkLst>
        <pc:spChg chg="mod">
          <ac:chgData name="Kate Shelest" userId="07f64f8295397532" providerId="LiveId" clId="{68554C8F-4972-474F-8861-E7BB8E94CF20}" dt="2024-11-13T03:00:54.423" v="6910" actId="6549"/>
          <ac:spMkLst>
            <pc:docMk/>
            <pc:sldMk cId="724901912" sldId="326"/>
            <ac:spMk id="8" creationId="{AB5EC717-F662-FD09-63ED-CEB1C58EBF20}"/>
          </ac:spMkLst>
        </pc:spChg>
        <pc:spChg chg="mod">
          <ac:chgData name="Kate Shelest" userId="07f64f8295397532" providerId="LiveId" clId="{68554C8F-4972-474F-8861-E7BB8E94CF20}" dt="2024-11-12T17:31:01.627" v="3760" actId="20577"/>
          <ac:spMkLst>
            <pc:docMk/>
            <pc:sldMk cId="724901912" sldId="326"/>
            <ac:spMk id="19" creationId="{8830F6E8-0258-AC65-1641-D2FA217F9999}"/>
          </ac:spMkLst>
        </pc:spChg>
      </pc:sldChg>
      <pc:sldChg chg="addSp delSp modSp new mod">
        <pc:chgData name="Kate Shelest" userId="07f64f8295397532" providerId="LiveId" clId="{68554C8F-4972-474F-8861-E7BB8E94CF20}" dt="2024-11-13T02:58:42.745" v="6849" actId="13926"/>
        <pc:sldMkLst>
          <pc:docMk/>
          <pc:sldMk cId="1055837197" sldId="327"/>
        </pc:sldMkLst>
        <pc:spChg chg="del">
          <ac:chgData name="Kate Shelest" userId="07f64f8295397532" providerId="LiveId" clId="{68554C8F-4972-474F-8861-E7BB8E94CF20}" dt="2024-11-12T17:33:07.574" v="3767" actId="26606"/>
          <ac:spMkLst>
            <pc:docMk/>
            <pc:sldMk cId="1055837197" sldId="327"/>
            <ac:spMk id="2" creationId="{DD28BBE3-8A8B-2D80-155A-B17507516D9C}"/>
          </ac:spMkLst>
        </pc:spChg>
        <pc:spChg chg="del">
          <ac:chgData name="Kate Shelest" userId="07f64f8295397532" providerId="LiveId" clId="{68554C8F-4972-474F-8861-E7BB8E94CF20}" dt="2024-11-12T17:32:58.142" v="3766"/>
          <ac:spMkLst>
            <pc:docMk/>
            <pc:sldMk cId="1055837197" sldId="327"/>
            <ac:spMk id="3" creationId="{29B6A59D-06F5-FFAB-4FFE-0ED32EC8FF2B}"/>
          </ac:spMkLst>
        </pc:spChg>
        <pc:spChg chg="mod">
          <ac:chgData name="Kate Shelest" userId="07f64f8295397532" providerId="LiveId" clId="{68554C8F-4972-474F-8861-E7BB8E94CF20}" dt="2024-11-12T17:33:07.574" v="3767" actId="26606"/>
          <ac:spMkLst>
            <pc:docMk/>
            <pc:sldMk cId="1055837197" sldId="327"/>
            <ac:spMk id="4" creationId="{722432E7-1912-DC52-D422-80BA0BDF7A38}"/>
          </ac:spMkLst>
        </pc:spChg>
        <pc:spChg chg="add mod">
          <ac:chgData name="Kate Shelest" userId="07f64f8295397532" providerId="LiveId" clId="{68554C8F-4972-474F-8861-E7BB8E94CF20}" dt="2024-11-13T02:58:42.745" v="6849" actId="13926"/>
          <ac:spMkLst>
            <pc:docMk/>
            <pc:sldMk cId="1055837197" sldId="327"/>
            <ac:spMk id="6" creationId="{383D07C0-30F8-2A7A-A481-49AECC2BFDDD}"/>
          </ac:spMkLst>
        </pc:spChg>
        <pc:spChg chg="add mod">
          <ac:chgData name="Kate Shelest" userId="07f64f8295397532" providerId="LiveId" clId="{68554C8F-4972-474F-8861-E7BB8E94CF20}" dt="2024-11-12T17:39:09.018" v="3951" actId="20577"/>
          <ac:spMkLst>
            <pc:docMk/>
            <pc:sldMk cId="1055837197" sldId="327"/>
            <ac:spMk id="7" creationId="{B6822855-740E-97CD-7F21-5D8339DF539E}"/>
          </ac:spMkLst>
        </pc:spChg>
        <pc:spChg chg="add mod">
          <ac:chgData name="Kate Shelest" userId="07f64f8295397532" providerId="LiveId" clId="{68554C8F-4972-474F-8861-E7BB8E94CF20}" dt="2024-11-12T17:37:29.356" v="3930" actId="1076"/>
          <ac:spMkLst>
            <pc:docMk/>
            <pc:sldMk cId="1055837197" sldId="327"/>
            <ac:spMk id="10" creationId="{CA22C205-1380-63F0-4303-C6EEE33DB6E7}"/>
          </ac:spMkLst>
        </pc:spChg>
        <pc:graphicFrameChg chg="add mod ord modGraphic">
          <ac:chgData name="Kate Shelest" userId="07f64f8295397532" providerId="LiveId" clId="{68554C8F-4972-474F-8861-E7BB8E94CF20}" dt="2024-11-12T17:37:33.001" v="3931" actId="1076"/>
          <ac:graphicFrameMkLst>
            <pc:docMk/>
            <pc:sldMk cId="1055837197" sldId="327"/>
            <ac:graphicFrameMk id="5" creationId="{86A0BFDB-C50B-8C76-7F7F-C1746CDE6065}"/>
          </ac:graphicFrameMkLst>
        </pc:graphicFrameChg>
      </pc:sldChg>
      <pc:sldChg chg="add del">
        <pc:chgData name="Kate Shelest" userId="07f64f8295397532" providerId="LiveId" clId="{68554C8F-4972-474F-8861-E7BB8E94CF20}" dt="2024-11-12T17:29:37.961" v="3705"/>
        <pc:sldMkLst>
          <pc:docMk/>
          <pc:sldMk cId="1348069513" sldId="327"/>
        </pc:sldMkLst>
      </pc:sldChg>
      <pc:sldChg chg="modSp add mod setBg">
        <pc:chgData name="Kate Shelest" userId="07f64f8295397532" providerId="LiveId" clId="{68554C8F-4972-474F-8861-E7BB8E94CF20}" dt="2024-11-13T03:23:45.689" v="7102" actId="20577"/>
        <pc:sldMkLst>
          <pc:docMk/>
          <pc:sldMk cId="1047333412" sldId="328"/>
        </pc:sldMkLst>
        <pc:spChg chg="mod">
          <ac:chgData name="Kate Shelest" userId="07f64f8295397532" providerId="LiveId" clId="{68554C8F-4972-474F-8861-E7BB8E94CF20}" dt="2024-11-13T03:23:45.689" v="7102" actId="20577"/>
          <ac:spMkLst>
            <pc:docMk/>
            <pc:sldMk cId="1047333412" sldId="328"/>
            <ac:spMk id="4" creationId="{75D4C3CC-EDD0-65F5-E5C5-F8EB2AC85D75}"/>
          </ac:spMkLst>
        </pc:spChg>
        <pc:spChg chg="mod">
          <ac:chgData name="Kate Shelest" userId="07f64f8295397532" providerId="LiveId" clId="{68554C8F-4972-474F-8861-E7BB8E94CF20}" dt="2024-11-13T02:32:51.299" v="6526" actId="1076"/>
          <ac:spMkLst>
            <pc:docMk/>
            <pc:sldMk cId="1047333412" sldId="328"/>
            <ac:spMk id="10" creationId="{168D5B89-CDE8-ED91-74FE-AAAF1E3AC88A}"/>
          </ac:spMkLst>
        </pc:spChg>
        <pc:spChg chg="mod">
          <ac:chgData name="Kate Shelest" userId="07f64f8295397532" providerId="LiveId" clId="{68554C8F-4972-474F-8861-E7BB8E94CF20}" dt="2024-11-13T02:07:24.586" v="5185" actId="1076"/>
          <ac:spMkLst>
            <pc:docMk/>
            <pc:sldMk cId="1047333412" sldId="328"/>
            <ac:spMk id="12" creationId="{38F3828C-CA3B-B8EC-2F5D-266A25BE2F6B}"/>
          </ac:spMkLst>
        </pc:spChg>
      </pc:sldChg>
      <pc:sldChg chg="addSp delSp modSp add mod">
        <pc:chgData name="Kate Shelest" userId="07f64f8295397532" providerId="LiveId" clId="{68554C8F-4972-474F-8861-E7BB8E94CF20}" dt="2024-11-13T03:22:31.190" v="7097" actId="14861"/>
        <pc:sldMkLst>
          <pc:docMk/>
          <pc:sldMk cId="3166617454" sldId="329"/>
        </pc:sldMkLst>
        <pc:spChg chg="mod">
          <ac:chgData name="Kate Shelest" userId="07f64f8295397532" providerId="LiveId" clId="{68554C8F-4972-474F-8861-E7BB8E94CF20}" dt="2024-11-13T03:22:17.131" v="7076" actId="1076"/>
          <ac:spMkLst>
            <pc:docMk/>
            <pc:sldMk cId="3166617454" sldId="329"/>
            <ac:spMk id="4" creationId="{464D3BC5-B5F5-A59E-485A-FD8E480788A3}"/>
          </ac:spMkLst>
        </pc:spChg>
        <pc:spChg chg="mod">
          <ac:chgData name="Kate Shelest" userId="07f64f8295397532" providerId="LiveId" clId="{68554C8F-4972-474F-8861-E7BB8E94CF20}" dt="2024-11-13T03:22:11.777" v="7075" actId="1076"/>
          <ac:spMkLst>
            <pc:docMk/>
            <pc:sldMk cId="3166617454" sldId="329"/>
            <ac:spMk id="6" creationId="{85D6F33B-F37B-B633-B5D2-A8735358CFDA}"/>
          </ac:spMkLst>
        </pc:spChg>
        <pc:picChg chg="del">
          <ac:chgData name="Kate Shelest" userId="07f64f8295397532" providerId="LiveId" clId="{68554C8F-4972-474F-8861-E7BB8E94CF20}" dt="2024-11-13T02:21:00.086" v="5948" actId="478"/>
          <ac:picMkLst>
            <pc:docMk/>
            <pc:sldMk cId="3166617454" sldId="329"/>
            <ac:picMk id="2" creationId="{9D16978D-CA54-16B6-60D0-57A11069BFC6}"/>
          </ac:picMkLst>
        </pc:picChg>
        <pc:picChg chg="add mod">
          <ac:chgData name="Kate Shelest" userId="07f64f8295397532" providerId="LiveId" clId="{68554C8F-4972-474F-8861-E7BB8E94CF20}" dt="2024-11-13T03:22:31.190" v="7097" actId="14861"/>
          <ac:picMkLst>
            <pc:docMk/>
            <pc:sldMk cId="3166617454" sldId="329"/>
            <ac:picMk id="1026" creationId="{3288A63F-BE4C-BC99-C6FD-20FF579A078B}"/>
          </ac:picMkLst>
        </pc:picChg>
      </pc:sldChg>
      <pc:sldChg chg="addSp delSp modSp add mod">
        <pc:chgData name="Kate Shelest" userId="07f64f8295397532" providerId="LiveId" clId="{68554C8F-4972-474F-8861-E7BB8E94CF20}" dt="2024-11-13T03:12:10.672" v="7057" actId="1076"/>
        <pc:sldMkLst>
          <pc:docMk/>
          <pc:sldMk cId="2470912552" sldId="330"/>
        </pc:sldMkLst>
        <pc:spChg chg="add mod">
          <ac:chgData name="Kate Shelest" userId="07f64f8295397532" providerId="LiveId" clId="{68554C8F-4972-474F-8861-E7BB8E94CF20}" dt="2024-11-13T03:12:10.672" v="7057" actId="1076"/>
          <ac:spMkLst>
            <pc:docMk/>
            <pc:sldMk cId="2470912552" sldId="330"/>
            <ac:spMk id="2" creationId="{992D1B7F-386F-198F-A627-0FAF4B6F4F88}"/>
          </ac:spMkLst>
        </pc:spChg>
        <pc:spChg chg="mod">
          <ac:chgData name="Kate Shelest" userId="07f64f8295397532" providerId="LiveId" clId="{68554C8F-4972-474F-8861-E7BB8E94CF20}" dt="2024-11-13T03:11:47.898" v="7052" actId="1076"/>
          <ac:spMkLst>
            <pc:docMk/>
            <pc:sldMk cId="2470912552" sldId="330"/>
            <ac:spMk id="3" creationId="{3AE9DD0B-CBB8-4F61-4156-0A44E8CA77B8}"/>
          </ac:spMkLst>
        </pc:spChg>
        <pc:spChg chg="mod">
          <ac:chgData name="Kate Shelest" userId="07f64f8295397532" providerId="LiveId" clId="{68554C8F-4972-474F-8861-E7BB8E94CF20}" dt="2024-11-13T03:12:02.785" v="7055" actId="255"/>
          <ac:spMkLst>
            <pc:docMk/>
            <pc:sldMk cId="2470912552" sldId="330"/>
            <ac:spMk id="6" creationId="{3D1552DE-7938-F27A-954D-7BF15264C2CE}"/>
          </ac:spMkLst>
        </pc:spChg>
        <pc:spChg chg="add del mod">
          <ac:chgData name="Kate Shelest" userId="07f64f8295397532" providerId="LiveId" clId="{68554C8F-4972-474F-8861-E7BB8E94CF20}" dt="2024-11-13T02:58:02.833" v="6838" actId="21"/>
          <ac:spMkLst>
            <pc:docMk/>
            <pc:sldMk cId="2470912552" sldId="330"/>
            <ac:spMk id="7" creationId="{C93A453C-B4E7-1B8B-79FE-28265B7A5BB0}"/>
          </ac:spMkLst>
        </pc:spChg>
      </pc:sldChg>
      <pc:sldChg chg="addSp modSp add mod">
        <pc:chgData name="Kate Shelest" userId="07f64f8295397532" providerId="LiveId" clId="{68554C8F-4972-474F-8861-E7BB8E94CF20}" dt="2024-11-13T03:02:34.044" v="6944" actId="255"/>
        <pc:sldMkLst>
          <pc:docMk/>
          <pc:sldMk cId="1925866556" sldId="331"/>
        </pc:sldMkLst>
        <pc:spChg chg="add mod">
          <ac:chgData name="Kate Shelest" userId="07f64f8295397532" providerId="LiveId" clId="{68554C8F-4972-474F-8861-E7BB8E94CF20}" dt="2024-11-13T03:02:34.044" v="6944" actId="255"/>
          <ac:spMkLst>
            <pc:docMk/>
            <pc:sldMk cId="1925866556" sldId="331"/>
            <ac:spMk id="2" creationId="{7D9F22A4-0687-3193-7BF5-2A3C9877E9DC}"/>
          </ac:spMkLst>
        </pc:spChg>
        <pc:spChg chg="mod">
          <ac:chgData name="Kate Shelest" userId="07f64f8295397532" providerId="LiveId" clId="{68554C8F-4972-474F-8861-E7BB8E94CF20}" dt="2024-11-13T03:00:57.772" v="6911" actId="6549"/>
          <ac:spMkLst>
            <pc:docMk/>
            <pc:sldMk cId="1925866556" sldId="331"/>
            <ac:spMk id="8" creationId="{02221EAB-2D13-A7A7-99B5-06B9C066671A}"/>
          </ac:spMkLst>
        </pc:spChg>
        <pc:spChg chg="mod">
          <ac:chgData name="Kate Shelest" userId="07f64f8295397532" providerId="LiveId" clId="{68554C8F-4972-474F-8861-E7BB8E94CF20}" dt="2024-11-13T02:47:38.132" v="6734" actId="20577"/>
          <ac:spMkLst>
            <pc:docMk/>
            <pc:sldMk cId="1925866556" sldId="331"/>
            <ac:spMk id="19" creationId="{11FD5C66-4742-1824-83E6-EC55BC50255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FD913024-4032-4B4F-8680-09D5E08EDB6E}" type="datetimeFigureOut">
              <a:rPr lang="en-US" smtClean="0"/>
              <a:t>11/13/2024</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noProof="0"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2AE225E-43E0-7047-8ADB-DD9EBB41B4D0}" type="datetimeFigureOut">
              <a:rPr lang="en-US" noProof="0" smtClean="0"/>
              <a:t>11/13/2024</a:t>
            </a:fld>
            <a:endParaRPr lang="en-US" noProof="0"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noProof="0"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F2165-AECD-AC0B-0A46-19E82DC257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10EBC2-FFC3-2482-86CA-A129EAAAB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704D6B-CA75-C920-89B4-EA8B79E6D4D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C1BFD7-3F26-AFD4-F030-DBE1AE11C1D7}"/>
              </a:ext>
            </a:extLst>
          </p:cNvPr>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75031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11</a:t>
            </a:fld>
            <a:endParaRPr lang="en-US" noProof="0" dirty="0"/>
          </a:p>
        </p:txBody>
      </p:sp>
    </p:spTree>
    <p:extLst>
      <p:ext uri="{BB962C8B-B14F-4D97-AF65-F5344CB8AC3E}">
        <p14:creationId xmlns:p14="http://schemas.microsoft.com/office/powerpoint/2010/main" val="321089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12</a:t>
            </a:fld>
            <a:endParaRPr lang="en-US" noProof="0" dirty="0"/>
          </a:p>
        </p:txBody>
      </p:sp>
    </p:spTree>
    <p:extLst>
      <p:ext uri="{BB962C8B-B14F-4D97-AF65-F5344CB8AC3E}">
        <p14:creationId xmlns:p14="http://schemas.microsoft.com/office/powerpoint/2010/main" val="2332748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68E92A-7871-DEB2-6FB0-2A92D962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EB372-4DFA-1295-99D0-17FFD98323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E9FAC8-EFBE-05BB-7FE1-A2662F377CD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28CD28-B7BC-6005-8EBE-A300EBC86DC6}"/>
              </a:ext>
            </a:extLst>
          </p:cNvPr>
          <p:cNvSpPr>
            <a:spLocks noGrp="1"/>
          </p:cNvSpPr>
          <p:nvPr>
            <p:ph type="sldNum" sz="quarter" idx="5"/>
          </p:nvPr>
        </p:nvSpPr>
        <p:spPr/>
        <p:txBody>
          <a:bodyPr/>
          <a:lstStyle/>
          <a:p>
            <a:fld id="{7C366290-4595-5745-A50F-D5EC13BAC604}" type="slidenum">
              <a:rPr lang="en-US" noProof="0" smtClean="0"/>
              <a:t>13</a:t>
            </a:fld>
            <a:endParaRPr lang="en-US" noProof="0" dirty="0"/>
          </a:p>
        </p:txBody>
      </p:sp>
    </p:spTree>
    <p:extLst>
      <p:ext uri="{BB962C8B-B14F-4D97-AF65-F5344CB8AC3E}">
        <p14:creationId xmlns:p14="http://schemas.microsoft.com/office/powerpoint/2010/main" val="2969766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15</a:t>
            </a:fld>
            <a:endParaRPr lang="en-US" noProof="0" dirty="0"/>
          </a:p>
        </p:txBody>
      </p:sp>
    </p:spTree>
    <p:extLst>
      <p:ext uri="{BB962C8B-B14F-4D97-AF65-F5344CB8AC3E}">
        <p14:creationId xmlns:p14="http://schemas.microsoft.com/office/powerpoint/2010/main" val="1026281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D2634-BC81-FC72-42CD-BAAB9BDB36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28132F-0225-AD6E-2D2E-CEE9E2E5BB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4DDF58-18E4-70E4-655B-F8AE4C4A54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9AF9BF-BD41-7EA6-522C-D3C52F194A24}"/>
              </a:ext>
            </a:extLst>
          </p:cNvPr>
          <p:cNvSpPr>
            <a:spLocks noGrp="1"/>
          </p:cNvSpPr>
          <p:nvPr>
            <p:ph type="sldNum" sz="quarter" idx="5"/>
          </p:nvPr>
        </p:nvSpPr>
        <p:spPr/>
        <p:txBody>
          <a:bodyPr/>
          <a:lstStyle/>
          <a:p>
            <a:fld id="{7C366290-4595-5745-A50F-D5EC13BAC604}" type="slidenum">
              <a:rPr lang="en-US" noProof="0" smtClean="0"/>
              <a:t>16</a:t>
            </a:fld>
            <a:endParaRPr lang="en-US" noProof="0" dirty="0"/>
          </a:p>
        </p:txBody>
      </p:sp>
    </p:spTree>
    <p:extLst>
      <p:ext uri="{BB962C8B-B14F-4D97-AF65-F5344CB8AC3E}">
        <p14:creationId xmlns:p14="http://schemas.microsoft.com/office/powerpoint/2010/main" val="2622423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17</a:t>
            </a:fld>
            <a:endParaRPr lang="en-US" noProof="0" dirty="0"/>
          </a:p>
        </p:txBody>
      </p:sp>
    </p:spTree>
    <p:extLst>
      <p:ext uri="{BB962C8B-B14F-4D97-AF65-F5344CB8AC3E}">
        <p14:creationId xmlns:p14="http://schemas.microsoft.com/office/powerpoint/2010/main" val="4209986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3D590-175B-8C00-A653-8A6C79B6F1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C8B2E5-DCB3-D3CB-82CA-4DB9035B6E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80595B-56B0-E4E7-E650-9F4F60362F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643466D-2E7B-D6BB-97E6-4F95C0B355CE}"/>
              </a:ext>
            </a:extLst>
          </p:cNvPr>
          <p:cNvSpPr>
            <a:spLocks noGrp="1"/>
          </p:cNvSpPr>
          <p:nvPr>
            <p:ph type="sldNum" sz="quarter" idx="5"/>
          </p:nvPr>
        </p:nvSpPr>
        <p:spPr/>
        <p:txBody>
          <a:bodyPr/>
          <a:lstStyle/>
          <a:p>
            <a:fld id="{7C366290-4595-5745-A50F-D5EC13BAC604}" type="slidenum">
              <a:rPr lang="en-US" noProof="0" smtClean="0"/>
              <a:t>20</a:t>
            </a:fld>
            <a:endParaRPr lang="en-US" noProof="0" dirty="0"/>
          </a:p>
        </p:txBody>
      </p:sp>
    </p:spTree>
    <p:extLst>
      <p:ext uri="{BB962C8B-B14F-4D97-AF65-F5344CB8AC3E}">
        <p14:creationId xmlns:p14="http://schemas.microsoft.com/office/powerpoint/2010/main" val="660916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21</a:t>
            </a:fld>
            <a:endParaRPr lang="en-US" noProof="0" dirty="0"/>
          </a:p>
        </p:txBody>
      </p:sp>
    </p:spTree>
    <p:extLst>
      <p:ext uri="{BB962C8B-B14F-4D97-AF65-F5344CB8AC3E}">
        <p14:creationId xmlns:p14="http://schemas.microsoft.com/office/powerpoint/2010/main" val="4105550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C0B98-2FE6-94B3-716E-F0E17EF51E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AB6F5-138A-E37F-B54D-0B82CB2A15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704E02-11CD-BE04-E1CE-22397E30197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DE53C4-E4BE-FB92-E086-F8FF3A951903}"/>
              </a:ext>
            </a:extLst>
          </p:cNvPr>
          <p:cNvSpPr>
            <a:spLocks noGrp="1"/>
          </p:cNvSpPr>
          <p:nvPr>
            <p:ph type="sldNum" sz="quarter" idx="5"/>
          </p:nvPr>
        </p:nvSpPr>
        <p:spPr/>
        <p:txBody>
          <a:bodyPr/>
          <a:lstStyle/>
          <a:p>
            <a:fld id="{7C366290-4595-5745-A50F-D5EC13BAC604}" type="slidenum">
              <a:rPr lang="en-US" noProof="0" smtClean="0"/>
              <a:t>22</a:t>
            </a:fld>
            <a:endParaRPr lang="en-US" noProof="0" dirty="0"/>
          </a:p>
        </p:txBody>
      </p:sp>
    </p:spTree>
    <p:extLst>
      <p:ext uri="{BB962C8B-B14F-4D97-AF65-F5344CB8AC3E}">
        <p14:creationId xmlns:p14="http://schemas.microsoft.com/office/powerpoint/2010/main" val="1311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1A8FC-87B1-25A5-B96F-07691C7A1A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79FAD2-C971-CF34-F4E3-4483EDFF9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F97F9E-24D1-39D9-D20A-6EF0354912C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259F12-73F9-8BE9-63D1-D5195BA245E3}"/>
              </a:ext>
            </a:extLst>
          </p:cNvPr>
          <p:cNvSpPr>
            <a:spLocks noGrp="1"/>
          </p:cNvSpPr>
          <p:nvPr>
            <p:ph type="sldNum" sz="quarter" idx="5"/>
          </p:nvPr>
        </p:nvSpPr>
        <p:spPr/>
        <p:txBody>
          <a:bodyPr/>
          <a:lstStyle/>
          <a:p>
            <a:fld id="{7C366290-4595-5745-A50F-D5EC13BAC604}" type="slidenum">
              <a:rPr lang="en-US" noProof="0" smtClean="0"/>
              <a:t>23</a:t>
            </a:fld>
            <a:endParaRPr lang="en-US" noProof="0" dirty="0"/>
          </a:p>
        </p:txBody>
      </p:sp>
    </p:spTree>
    <p:extLst>
      <p:ext uri="{BB962C8B-B14F-4D97-AF65-F5344CB8AC3E}">
        <p14:creationId xmlns:p14="http://schemas.microsoft.com/office/powerpoint/2010/main" val="2031748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a:t>
            </a:fld>
            <a:endParaRPr lang="en-US" noProof="0" dirty="0"/>
          </a:p>
        </p:txBody>
      </p:sp>
    </p:spTree>
    <p:extLst>
      <p:ext uri="{BB962C8B-B14F-4D97-AF65-F5344CB8AC3E}">
        <p14:creationId xmlns:p14="http://schemas.microsoft.com/office/powerpoint/2010/main" val="1467541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7EE53-CDE9-523E-5BE2-E24A66725E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35F3FD-8149-A6BF-0EEC-68C3C5A3D0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305166-D469-E05E-277A-0D1EC393E4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FD78DD1-294B-E39C-E598-1356A8AC5401}"/>
              </a:ext>
            </a:extLst>
          </p:cNvPr>
          <p:cNvSpPr>
            <a:spLocks noGrp="1"/>
          </p:cNvSpPr>
          <p:nvPr>
            <p:ph type="sldNum" sz="quarter" idx="5"/>
          </p:nvPr>
        </p:nvSpPr>
        <p:spPr/>
        <p:txBody>
          <a:bodyPr/>
          <a:lstStyle/>
          <a:p>
            <a:fld id="{7C366290-4595-5745-A50F-D5EC13BAC604}" type="slidenum">
              <a:rPr lang="en-US" noProof="0" smtClean="0"/>
              <a:t>24</a:t>
            </a:fld>
            <a:endParaRPr lang="en-US" noProof="0" dirty="0"/>
          </a:p>
        </p:txBody>
      </p:sp>
    </p:spTree>
    <p:extLst>
      <p:ext uri="{BB962C8B-B14F-4D97-AF65-F5344CB8AC3E}">
        <p14:creationId xmlns:p14="http://schemas.microsoft.com/office/powerpoint/2010/main" val="2033286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87974-6B37-012F-749B-32DAD31FC3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FCDC8-C1B1-AE3F-5A5C-36EA4BA806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AA9C61-FD47-70AB-C8CD-180A622D3BE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6EF604-0BF2-069E-6E13-299E72286CD0}"/>
              </a:ext>
            </a:extLst>
          </p:cNvPr>
          <p:cNvSpPr>
            <a:spLocks noGrp="1"/>
          </p:cNvSpPr>
          <p:nvPr>
            <p:ph type="sldNum" sz="quarter" idx="5"/>
          </p:nvPr>
        </p:nvSpPr>
        <p:spPr/>
        <p:txBody>
          <a:bodyPr/>
          <a:lstStyle/>
          <a:p>
            <a:fld id="{7C366290-4595-5745-A50F-D5EC13BAC604}" type="slidenum">
              <a:rPr lang="en-US" noProof="0" smtClean="0"/>
              <a:t>25</a:t>
            </a:fld>
            <a:endParaRPr lang="en-US" noProof="0" dirty="0"/>
          </a:p>
        </p:txBody>
      </p:sp>
    </p:spTree>
    <p:extLst>
      <p:ext uri="{BB962C8B-B14F-4D97-AF65-F5344CB8AC3E}">
        <p14:creationId xmlns:p14="http://schemas.microsoft.com/office/powerpoint/2010/main" val="19898325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DA951-5C6E-7A53-642B-B756863911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543907-8CE8-8475-BFD4-ACB0391A6A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24EC63-7593-0522-ABD8-3ECF8BDCA1D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2BEA30-7129-C5C7-C4F2-4234D9E3A004}"/>
              </a:ext>
            </a:extLst>
          </p:cNvPr>
          <p:cNvSpPr>
            <a:spLocks noGrp="1"/>
          </p:cNvSpPr>
          <p:nvPr>
            <p:ph type="sldNum" sz="quarter" idx="5"/>
          </p:nvPr>
        </p:nvSpPr>
        <p:spPr/>
        <p:txBody>
          <a:bodyPr/>
          <a:lstStyle/>
          <a:p>
            <a:fld id="{7C366290-4595-5745-A50F-D5EC13BAC604}" type="slidenum">
              <a:rPr lang="en-US" noProof="0" smtClean="0"/>
              <a:t>26</a:t>
            </a:fld>
            <a:endParaRPr lang="en-US" noProof="0" dirty="0"/>
          </a:p>
        </p:txBody>
      </p:sp>
    </p:spTree>
    <p:extLst>
      <p:ext uri="{BB962C8B-B14F-4D97-AF65-F5344CB8AC3E}">
        <p14:creationId xmlns:p14="http://schemas.microsoft.com/office/powerpoint/2010/main" val="4294353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a:t>
            </a:fld>
            <a:endParaRPr lang="en-US" noProof="0" dirty="0"/>
          </a:p>
        </p:txBody>
      </p:sp>
    </p:spTree>
    <p:extLst>
      <p:ext uri="{BB962C8B-B14F-4D97-AF65-F5344CB8AC3E}">
        <p14:creationId xmlns:p14="http://schemas.microsoft.com/office/powerpoint/2010/main" val="147372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4</a:t>
            </a:fld>
            <a:endParaRPr lang="en-US" noProof="0" dirty="0"/>
          </a:p>
        </p:txBody>
      </p:sp>
    </p:spTree>
    <p:extLst>
      <p:ext uri="{BB962C8B-B14F-4D97-AF65-F5344CB8AC3E}">
        <p14:creationId xmlns:p14="http://schemas.microsoft.com/office/powerpoint/2010/main" val="87366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EF8B0-16D3-22A3-9C9A-B9286E6420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118AB1-9646-5D39-90E7-ACB3AB2B66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6E70CC-1D4E-648F-D7B4-15CC28DFC17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1623985-2C7B-D1EE-BCB7-78E191F18711}"/>
              </a:ext>
            </a:extLst>
          </p:cNvPr>
          <p:cNvSpPr>
            <a:spLocks noGrp="1"/>
          </p:cNvSpPr>
          <p:nvPr>
            <p:ph type="sldNum" sz="quarter" idx="5"/>
          </p:nvPr>
        </p:nvSpPr>
        <p:spPr/>
        <p:txBody>
          <a:bodyPr/>
          <a:lstStyle/>
          <a:p>
            <a:fld id="{7C366290-4595-5745-A50F-D5EC13BAC604}" type="slidenum">
              <a:rPr lang="en-US" noProof="0" smtClean="0"/>
              <a:t>5</a:t>
            </a:fld>
            <a:endParaRPr lang="en-US" noProof="0" dirty="0"/>
          </a:p>
        </p:txBody>
      </p:sp>
    </p:spTree>
    <p:extLst>
      <p:ext uri="{BB962C8B-B14F-4D97-AF65-F5344CB8AC3E}">
        <p14:creationId xmlns:p14="http://schemas.microsoft.com/office/powerpoint/2010/main" val="2724370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1A5D4-3312-7502-5938-E327CFB6A3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75D4C2-4BB2-99D0-9D10-58395A571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B319BC-6C6B-D1E1-CEC4-3F49636643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6C0531-BA57-7DA3-2CE9-E47F688C64E9}"/>
              </a:ext>
            </a:extLst>
          </p:cNvPr>
          <p:cNvSpPr>
            <a:spLocks noGrp="1"/>
          </p:cNvSpPr>
          <p:nvPr>
            <p:ph type="sldNum" sz="quarter" idx="5"/>
          </p:nvPr>
        </p:nvSpPr>
        <p:spPr/>
        <p:txBody>
          <a:bodyPr/>
          <a:lstStyle/>
          <a:p>
            <a:fld id="{7C366290-4595-5745-A50F-D5EC13BAC604}" type="slidenum">
              <a:rPr lang="en-US" noProof="0" smtClean="0"/>
              <a:t>6</a:t>
            </a:fld>
            <a:endParaRPr lang="en-US" noProof="0" dirty="0"/>
          </a:p>
        </p:txBody>
      </p:sp>
    </p:spTree>
    <p:extLst>
      <p:ext uri="{BB962C8B-B14F-4D97-AF65-F5344CB8AC3E}">
        <p14:creationId xmlns:p14="http://schemas.microsoft.com/office/powerpoint/2010/main" val="29923827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FC19B-E6EC-46E3-F5DB-F4928874D5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E64BE1-24E3-DE3F-A0FF-99882358A0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291301-AE6F-E9CF-3C3B-6576C49AC78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1E08CF5-6882-BF98-EEA4-D50DA0C62042}"/>
              </a:ext>
            </a:extLst>
          </p:cNvPr>
          <p:cNvSpPr>
            <a:spLocks noGrp="1"/>
          </p:cNvSpPr>
          <p:nvPr>
            <p:ph type="sldNum" sz="quarter" idx="5"/>
          </p:nvPr>
        </p:nvSpPr>
        <p:spPr/>
        <p:txBody>
          <a:bodyPr/>
          <a:lstStyle/>
          <a:p>
            <a:fld id="{7C366290-4595-5745-A50F-D5EC13BAC604}" type="slidenum">
              <a:rPr lang="en-US" noProof="0" smtClean="0"/>
              <a:t>7</a:t>
            </a:fld>
            <a:endParaRPr lang="en-US" noProof="0" dirty="0"/>
          </a:p>
        </p:txBody>
      </p:sp>
    </p:spTree>
    <p:extLst>
      <p:ext uri="{BB962C8B-B14F-4D97-AF65-F5344CB8AC3E}">
        <p14:creationId xmlns:p14="http://schemas.microsoft.com/office/powerpoint/2010/main" val="3168924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8</a:t>
            </a:fld>
            <a:endParaRPr lang="en-US" noProof="0" dirty="0"/>
          </a:p>
        </p:txBody>
      </p:sp>
    </p:spTree>
    <p:extLst>
      <p:ext uri="{BB962C8B-B14F-4D97-AF65-F5344CB8AC3E}">
        <p14:creationId xmlns:p14="http://schemas.microsoft.com/office/powerpoint/2010/main" val="34724997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10</a:t>
            </a:fld>
            <a:endParaRPr lang="en-US" noProof="0" dirty="0"/>
          </a:p>
        </p:txBody>
      </p:sp>
    </p:spTree>
    <p:extLst>
      <p:ext uri="{BB962C8B-B14F-4D97-AF65-F5344CB8AC3E}">
        <p14:creationId xmlns:p14="http://schemas.microsoft.com/office/powerpoint/2010/main" val="230813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 uri="{C183D7F6-B498-43B3-948B-1728B52AA6E4}">
                <adec:decorative xmlns:adec="http://schemas.microsoft.com/office/drawing/2017/decorative" val="1"/>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 uri="{C183D7F6-B498-43B3-948B-1728B52AA6E4}">
                <adec:decorative xmlns:adec="http://schemas.microsoft.com/office/drawing/2017/decorative" val="1"/>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 uri="{C183D7F6-B498-43B3-948B-1728B52AA6E4}">
                <adec:decorative xmlns:adec="http://schemas.microsoft.com/office/drawing/2017/decorative" val="1"/>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84B8E19A-569B-855B-EBF8-C02F2998ABC8}"/>
              </a:ext>
              <a:ext uri="{C183D7F6-B498-43B3-948B-1728B52AA6E4}">
                <adec:decorative xmlns:adec="http://schemas.microsoft.com/office/drawing/2017/decorative" val="1"/>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915924" y="914400"/>
            <a:ext cx="10360152" cy="5029200"/>
          </a:xfrm>
        </p:spPr>
        <p:txBody>
          <a:bodyPr anchor="ctr"/>
          <a:lstStyle>
            <a:lvl1pPr algn="ctr">
              <a:defRPr sz="4800"/>
            </a:lvl1pPr>
          </a:lstStyle>
          <a:p>
            <a:r>
              <a:rPr lang="en-US" dirty="0"/>
              <a:t>click to add title</a:t>
            </a:r>
          </a:p>
        </p:txBody>
      </p:sp>
    </p:spTree>
    <p:extLst>
      <p:ext uri="{BB962C8B-B14F-4D97-AF65-F5344CB8AC3E}">
        <p14:creationId xmlns:p14="http://schemas.microsoft.com/office/powerpoint/2010/main" val="74740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2">
    <p:bg>
      <p:bgPr>
        <a:solidFill>
          <a:schemeClr val="bg2"/>
        </a:solidFill>
        <a:effectLst/>
      </p:bgPr>
    </p:bg>
    <p:spTree>
      <p:nvGrpSpPr>
        <p:cNvPr id="1" name=""/>
        <p:cNvGrpSpPr/>
        <p:nvPr/>
      </p:nvGrpSpPr>
      <p:grpSpPr>
        <a:xfrm>
          <a:off x="0" y="0"/>
          <a:ext cx="0" cy="0"/>
          <a:chOff x="0" y="0"/>
          <a:chExt cx="0" cy="0"/>
        </a:xfrm>
      </p:grpSpPr>
      <p:sp>
        <p:nvSpPr>
          <p:cNvPr id="17" name="Freeform: Shape 51">
            <a:extLst>
              <a:ext uri="{FF2B5EF4-FFF2-40B4-BE49-F238E27FC236}">
                <a16:creationId xmlns:a16="http://schemas.microsoft.com/office/drawing/2014/main" id="{4A781A8E-199F-1F48-C80E-B6501B563323}"/>
              </a:ext>
              <a:ext uri="{C183D7F6-B498-43B3-948B-1728B52AA6E4}">
                <adec:decorative xmlns:adec="http://schemas.microsoft.com/office/drawing/2017/decorative" val="1"/>
              </a:ext>
            </a:extLst>
          </p:cNvPr>
          <p:cNvSpPr/>
          <p:nvPr userDrawn="1"/>
        </p:nvSpPr>
        <p:spPr>
          <a:xfrm rot="5400000">
            <a:off x="10423648" y="-93866"/>
            <a:ext cx="1698615" cy="1838087"/>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11C6679A-1B60-DCCD-7295-255649B92C60}"/>
              </a:ext>
              <a:ext uri="{C183D7F6-B498-43B3-948B-1728B52AA6E4}">
                <adec:decorative xmlns:adec="http://schemas.microsoft.com/office/drawing/2017/decorative" val="1"/>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6" name="Freeform: Shape 22">
            <a:extLst>
              <a:ext uri="{FF2B5EF4-FFF2-40B4-BE49-F238E27FC236}">
                <a16:creationId xmlns:a16="http://schemas.microsoft.com/office/drawing/2014/main" id="{1C466053-4CA7-4CBB-C1D2-19FE899BEDFC}"/>
              </a:ext>
              <a:ext uri="{C183D7F6-B498-43B3-948B-1728B52AA6E4}">
                <adec:decorative xmlns:adec="http://schemas.microsoft.com/office/drawing/2017/decorative" val="1"/>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cxnSp>
        <p:nvCxnSpPr>
          <p:cNvPr id="18" name="Straight Connector 17">
            <a:extLst>
              <a:ext uri="{FF2B5EF4-FFF2-40B4-BE49-F238E27FC236}">
                <a16:creationId xmlns:a16="http://schemas.microsoft.com/office/drawing/2014/main" id="{1100480F-88D3-CF82-FAF8-9527C86BCAE2}"/>
              </a:ext>
              <a:ext uri="{C183D7F6-B498-43B3-948B-1728B52AA6E4}">
                <adec:decorative xmlns:adec="http://schemas.microsoft.com/office/drawing/2017/decorative" val="1"/>
              </a:ext>
            </a:extLst>
          </p:cNvPr>
          <p:cNvCxnSpPr>
            <a:cxnSpLocks/>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05F17713-1E50-F9DA-1134-DEB4A4AEA114}"/>
              </a:ext>
            </a:extLst>
          </p:cNvPr>
          <p:cNvSpPr>
            <a:spLocks noGrp="1"/>
          </p:cNvSpPr>
          <p:nvPr>
            <p:ph type="title"/>
          </p:nvPr>
        </p:nvSpPr>
        <p:spPr>
          <a:xfrm>
            <a:off x="914400" y="914400"/>
            <a:ext cx="10360152"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05A7D8CB-7B8B-DA38-6E7E-0DAEB7D29967}"/>
              </a:ext>
            </a:extLst>
          </p:cNvPr>
          <p:cNvSpPr>
            <a:spLocks noGrp="1"/>
          </p:cNvSpPr>
          <p:nvPr>
            <p:ph sz="quarter" idx="12"/>
          </p:nvPr>
        </p:nvSpPr>
        <p:spPr>
          <a:xfrm>
            <a:off x="914399" y="2039111"/>
            <a:ext cx="2816352"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6">
            <a:extLst>
              <a:ext uri="{FF2B5EF4-FFF2-40B4-BE49-F238E27FC236}">
                <a16:creationId xmlns:a16="http://schemas.microsoft.com/office/drawing/2014/main" id="{CE441B96-235E-1744-83C7-22A1E6ED8BB3}"/>
              </a:ext>
            </a:extLst>
          </p:cNvPr>
          <p:cNvSpPr>
            <a:spLocks noGrp="1"/>
          </p:cNvSpPr>
          <p:nvPr>
            <p:ph sz="quarter" idx="13"/>
          </p:nvPr>
        </p:nvSpPr>
        <p:spPr>
          <a:xfrm>
            <a:off x="4097800" y="2039111"/>
            <a:ext cx="6949440" cy="3840480"/>
          </a:xfrm>
        </p:spPr>
        <p:txBody>
          <a:bodyPr>
            <a:normAutofit/>
          </a:bodyPr>
          <a:lstStyle>
            <a:lvl1pPr marL="228600" indent="-228600">
              <a:buFont typeface="Courier New" panose="02070309020205020404" pitchFamily="49" charset="0"/>
              <a:buChar char="o"/>
              <a:defRPr sz="200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CF605979-8A00-C008-E1AA-6AC1F9EABEAF}"/>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23617148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chemeClr val="bg2"/>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B05A86D8-26B0-1ADB-0CE2-B445D2A2866D}"/>
              </a:ext>
              <a:ext uri="{C183D7F6-B498-43B3-948B-1728B52AA6E4}">
                <adec:decorative xmlns:adec="http://schemas.microsoft.com/office/drawing/2017/decorative" val="1"/>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 uri="{C183D7F6-B498-43B3-948B-1728B52AA6E4}">
                <adec:decorative xmlns:adec="http://schemas.microsoft.com/office/drawing/2017/decorative" val="1"/>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6" name="Content Placeholder 6">
            <a:extLst>
              <a:ext uri="{FF2B5EF4-FFF2-40B4-BE49-F238E27FC236}">
                <a16:creationId xmlns:a16="http://schemas.microsoft.com/office/drawing/2014/main" id="{1B0F4867-5345-BF6B-3402-DEEC3D2DDF90}"/>
              </a:ext>
            </a:extLst>
          </p:cNvPr>
          <p:cNvSpPr>
            <a:spLocks noGrp="1"/>
          </p:cNvSpPr>
          <p:nvPr>
            <p:ph sz="quarter" idx="13"/>
          </p:nvPr>
        </p:nvSpPr>
        <p:spPr>
          <a:xfrm>
            <a:off x="914399" y="2039111"/>
            <a:ext cx="6729984" cy="3840480"/>
          </a:xfrm>
        </p:spPr>
        <p:txBody>
          <a:bodyPr>
            <a:normAutofit/>
          </a:bodyPr>
          <a:lstStyle>
            <a:lvl1pPr marL="228600" indent="-228600">
              <a:buFont typeface="Courier New" panose="02070309020205020404" pitchFamily="49" charset="0"/>
              <a:buChar char="o"/>
              <a:defRPr sz="2000" cap="all" baseline="0"/>
            </a:lvl1pPr>
            <a:lvl2pPr marL="685800" indent="-228600">
              <a:spcBef>
                <a:spcPts val="1000"/>
              </a:spcBef>
              <a:buFont typeface="Courier New" panose="02070309020205020404" pitchFamily="49" charset="0"/>
              <a:buChar char="o"/>
              <a:defRPr sz="2000"/>
            </a:lvl2pPr>
            <a:lvl3pPr marL="1143000" indent="-228600">
              <a:spcBef>
                <a:spcPts val="1000"/>
              </a:spcBef>
              <a:buFont typeface="Courier New" panose="02070309020205020404" pitchFamily="49" charset="0"/>
              <a:buChar char="o"/>
              <a:defRPr sz="2000"/>
            </a:lvl3pPr>
            <a:lvl4pPr marL="1600200" indent="-228600">
              <a:spcBef>
                <a:spcPts val="1000"/>
              </a:spcBef>
              <a:buFont typeface="Courier New" panose="02070309020205020404" pitchFamily="49" charset="0"/>
              <a:buChar char="o"/>
              <a:defRPr sz="2000"/>
            </a:lvl4pPr>
            <a:lvl5pPr marL="20574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Content Placeholder 6">
            <a:extLst>
              <a:ext uri="{FF2B5EF4-FFF2-40B4-BE49-F238E27FC236}">
                <a16:creationId xmlns:a16="http://schemas.microsoft.com/office/drawing/2014/main" id="{B693A8C2-EDAB-3C2B-00D3-3B9F9D64ACDC}"/>
              </a:ext>
            </a:extLst>
          </p:cNvPr>
          <p:cNvSpPr>
            <a:spLocks noGrp="1"/>
          </p:cNvSpPr>
          <p:nvPr>
            <p:ph sz="quarter" idx="12"/>
          </p:nvPr>
        </p:nvSpPr>
        <p:spPr>
          <a:xfrm>
            <a:off x="8113472" y="2039111"/>
            <a:ext cx="3163824" cy="3840480"/>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a:extLst>
              <a:ext uri="{FF2B5EF4-FFF2-40B4-BE49-F238E27FC236}">
                <a16:creationId xmlns:a16="http://schemas.microsoft.com/office/drawing/2014/main" id="{4CE52DCD-6B80-A17A-B12C-76D628BAF304}"/>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94231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bg2"/>
        </a:solidFill>
        <a:effectLst/>
      </p:bgPr>
    </p:bg>
    <p:spTree>
      <p:nvGrpSpPr>
        <p:cNvPr id="1" name=""/>
        <p:cNvGrpSpPr/>
        <p:nvPr/>
      </p:nvGrpSpPr>
      <p:grpSpPr>
        <a:xfrm>
          <a:off x="0" y="0"/>
          <a:ext cx="0" cy="0"/>
          <a:chOff x="0" y="0"/>
          <a:chExt cx="0" cy="0"/>
        </a:xfrm>
      </p:grpSpPr>
      <p:sp>
        <p:nvSpPr>
          <p:cNvPr id="6" name="Freeform 5">
            <a:extLst>
              <a:ext uri="{FF2B5EF4-FFF2-40B4-BE49-F238E27FC236}">
                <a16:creationId xmlns:a16="http://schemas.microsoft.com/office/drawing/2014/main" id="{CADEA8BB-3550-ABDA-99A6-455084D5D432}"/>
              </a:ext>
              <a:ext uri="{C183D7F6-B498-43B3-948B-1728B52AA6E4}">
                <adec:decorative xmlns:adec="http://schemas.microsoft.com/office/drawing/2017/decorative" val="1"/>
              </a:ext>
            </a:extLst>
          </p:cNvPr>
          <p:cNvSpPr>
            <a:spLocks/>
          </p:cNvSpPr>
          <p:nvPr userDrawn="1"/>
        </p:nvSpPr>
        <p:spPr>
          <a:xfrm>
            <a:off x="0" y="3271424"/>
            <a:ext cx="12192000" cy="3586577"/>
          </a:xfrm>
          <a:custGeom>
            <a:avLst/>
            <a:gdLst>
              <a:gd name="connsiteX0" fmla="*/ 1849560 w 12192000"/>
              <a:gd name="connsiteY0" fmla="*/ 803 h 3586577"/>
              <a:gd name="connsiteX1" fmla="*/ 2779308 w 12192000"/>
              <a:gd name="connsiteY1" fmla="*/ 191654 h 3586577"/>
              <a:gd name="connsiteX2" fmla="*/ 3529993 w 12192000"/>
              <a:gd name="connsiteY2" fmla="*/ 614650 h 3586577"/>
              <a:gd name="connsiteX3" fmla="*/ 5271921 w 12192000"/>
              <a:gd name="connsiteY3" fmla="*/ 1300408 h 3586577"/>
              <a:gd name="connsiteX4" fmla="*/ 6940105 w 12192000"/>
              <a:gd name="connsiteY4" fmla="*/ 1192018 h 3586577"/>
              <a:gd name="connsiteX5" fmla="*/ 8301823 w 12192000"/>
              <a:gd name="connsiteY5" fmla="*/ 780730 h 3586577"/>
              <a:gd name="connsiteX6" fmla="*/ 12120288 w 12192000"/>
              <a:gd name="connsiteY6" fmla="*/ 561429 h 3586577"/>
              <a:gd name="connsiteX7" fmla="*/ 12192000 w 12192000"/>
              <a:gd name="connsiteY7" fmla="*/ 591187 h 3586577"/>
              <a:gd name="connsiteX8" fmla="*/ 12192000 w 12192000"/>
              <a:gd name="connsiteY8" fmla="*/ 3586577 h 3586577"/>
              <a:gd name="connsiteX9" fmla="*/ 0 w 12192000"/>
              <a:gd name="connsiteY9" fmla="*/ 3586577 h 3586577"/>
              <a:gd name="connsiteX10" fmla="*/ 0 w 12192000"/>
              <a:gd name="connsiteY10" fmla="*/ 671712 h 3586577"/>
              <a:gd name="connsiteX11" fmla="*/ 66994 w 12192000"/>
              <a:gd name="connsiteY11" fmla="*/ 616810 h 3586577"/>
              <a:gd name="connsiteX12" fmla="*/ 314608 w 12192000"/>
              <a:gd name="connsiteY12" fmla="*/ 447849 h 3586577"/>
              <a:gd name="connsiteX13" fmla="*/ 1849560 w 12192000"/>
              <a:gd name="connsiteY13" fmla="*/ 803 h 358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3586577">
                <a:moveTo>
                  <a:pt x="1849560" y="803"/>
                </a:moveTo>
                <a:cubicBezTo>
                  <a:pt x="2158708" y="8598"/>
                  <a:pt x="2468821" y="73153"/>
                  <a:pt x="2779308" y="191654"/>
                </a:cubicBezTo>
                <a:cubicBezTo>
                  <a:pt x="3056080" y="297323"/>
                  <a:pt x="3289358" y="460148"/>
                  <a:pt x="3529993" y="614650"/>
                </a:cubicBezTo>
                <a:cubicBezTo>
                  <a:pt x="4050027" y="948769"/>
                  <a:pt x="4615367" y="1204778"/>
                  <a:pt x="5271921" y="1300408"/>
                </a:cubicBezTo>
                <a:cubicBezTo>
                  <a:pt x="5824636"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3586577"/>
                </a:lnTo>
                <a:lnTo>
                  <a:pt x="0" y="3586577"/>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F0A8F0DB-3D3D-DC0F-84AC-4386B58AD6E5}"/>
              </a:ext>
              <a:ext uri="{C183D7F6-B498-43B3-948B-1728B52AA6E4}">
                <adec:decorative xmlns:adec="http://schemas.microsoft.com/office/drawing/2017/decorative" val="1"/>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alpha val="60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userDrawn="1">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7" name="Table Placeholder 4">
            <a:extLst>
              <a:ext uri="{FF2B5EF4-FFF2-40B4-BE49-F238E27FC236}">
                <a16:creationId xmlns:a16="http://schemas.microsoft.com/office/drawing/2014/main" id="{A8715227-A125-7CA3-B8F5-9D5894E8C981}"/>
              </a:ext>
            </a:extLst>
          </p:cNvPr>
          <p:cNvSpPr>
            <a:spLocks noGrp="1"/>
          </p:cNvSpPr>
          <p:nvPr>
            <p:ph type="tbl" sz="quarter" idx="14"/>
          </p:nvPr>
        </p:nvSpPr>
        <p:spPr>
          <a:xfrm>
            <a:off x="914400" y="2039111"/>
            <a:ext cx="10360025" cy="3374136"/>
          </a:xfrm>
        </p:spPr>
        <p:txBody>
          <a:bodyPr/>
          <a:lstStyle/>
          <a:p>
            <a:r>
              <a:rPr lang="en-US"/>
              <a:t>Click icon to add table</a:t>
            </a:r>
          </a:p>
        </p:txBody>
      </p:sp>
      <p:sp>
        <p:nvSpPr>
          <p:cNvPr id="3" name="Slide Number Placeholder 5">
            <a:extLst>
              <a:ext uri="{FF2B5EF4-FFF2-40B4-BE49-F238E27FC236}">
                <a16:creationId xmlns:a16="http://schemas.microsoft.com/office/drawing/2014/main" id="{CEC2E35B-5EFD-B330-984C-15A012C90B8A}"/>
              </a:ext>
            </a:extLst>
          </p:cNvPr>
          <p:cNvSpPr>
            <a:spLocks noGrp="1"/>
          </p:cNvSpPr>
          <p:nvPr userDrawn="1">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230627489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bg2"/>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686C03E6-655F-A394-4461-7BC878C418BB}"/>
              </a:ext>
              <a:ext uri="{C183D7F6-B498-43B3-948B-1728B52AA6E4}">
                <adec:decorative xmlns:adec="http://schemas.microsoft.com/office/drawing/2017/decorative" val="1"/>
              </a:ext>
            </a:extLst>
          </p:cNvPr>
          <p:cNvSpPr/>
          <p:nvPr userDrawn="1"/>
        </p:nvSpPr>
        <p:spPr>
          <a:xfrm>
            <a:off x="-17145" y="3001406"/>
            <a:ext cx="3865902" cy="3856595"/>
          </a:xfrm>
          <a:custGeom>
            <a:avLst/>
            <a:gdLst>
              <a:gd name="connsiteX0" fmla="*/ 0 w 3865902"/>
              <a:gd name="connsiteY0" fmla="*/ 0 h 3856595"/>
              <a:gd name="connsiteX1" fmla="*/ 36224 w 3865902"/>
              <a:gd name="connsiteY1" fmla="*/ 87499 h 3856595"/>
              <a:gd name="connsiteX2" fmla="*/ 560241 w 3865902"/>
              <a:gd name="connsiteY2" fmla="*/ 881472 h 3856595"/>
              <a:gd name="connsiteX3" fmla="*/ 1285567 w 3865902"/>
              <a:gd name="connsiteY3" fmla="*/ 1323684 h 3856595"/>
              <a:gd name="connsiteX4" fmla="*/ 1971938 w 3865902"/>
              <a:gd name="connsiteY4" fmla="*/ 1550422 h 3856595"/>
              <a:gd name="connsiteX5" fmla="*/ 3782327 w 3865902"/>
              <a:gd name="connsiteY5" fmla="*/ 2888188 h 3856595"/>
              <a:gd name="connsiteX6" fmla="*/ 3865611 w 3865902"/>
              <a:gd name="connsiteY6" fmla="*/ 3435831 h 3856595"/>
              <a:gd name="connsiteX7" fmla="*/ 3805121 w 3865902"/>
              <a:gd name="connsiteY7" fmla="*/ 3842880 h 3856595"/>
              <a:gd name="connsiteX8" fmla="*/ 3800674 w 3865902"/>
              <a:gd name="connsiteY8" fmla="*/ 3856595 h 3856595"/>
              <a:gd name="connsiteX9" fmla="*/ 0 w 3865902"/>
              <a:gd name="connsiteY9" fmla="*/ 3856595 h 38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5902" h="3856595">
                <a:moveTo>
                  <a:pt x="0" y="0"/>
                </a:moveTo>
                <a:lnTo>
                  <a:pt x="36224" y="87499"/>
                </a:lnTo>
                <a:cubicBezTo>
                  <a:pt x="154868" y="378336"/>
                  <a:pt x="315166" y="649927"/>
                  <a:pt x="560241" y="881472"/>
                </a:cubicBezTo>
                <a:cubicBezTo>
                  <a:pt x="766493" y="1076486"/>
                  <a:pt x="1013912" y="1216159"/>
                  <a:pt x="1285567" y="1323684"/>
                </a:cubicBezTo>
                <a:cubicBezTo>
                  <a:pt x="1588934" y="1443752"/>
                  <a:pt x="1777483" y="1493740"/>
                  <a:pt x="1971938" y="1550422"/>
                </a:cubicBezTo>
                <a:cubicBezTo>
                  <a:pt x="2188057" y="1613391"/>
                  <a:pt x="3470229" y="1987236"/>
                  <a:pt x="3782327" y="2888188"/>
                </a:cubicBezTo>
                <a:cubicBezTo>
                  <a:pt x="3866366" y="3130827"/>
                  <a:pt x="3867057" y="3372562"/>
                  <a:pt x="3865611" y="3435831"/>
                </a:cubicBezTo>
                <a:cubicBezTo>
                  <a:pt x="3862378" y="3575611"/>
                  <a:pt x="3840731" y="3710985"/>
                  <a:pt x="3805121" y="3842880"/>
                </a:cubicBezTo>
                <a:lnTo>
                  <a:pt x="3800674" y="3856595"/>
                </a:lnTo>
                <a:lnTo>
                  <a:pt x="0" y="3856595"/>
                </a:ln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BF7A62BA-11D3-585A-8CBD-5E0FB4DE522D}"/>
              </a:ext>
              <a:ext uri="{C183D7F6-B498-43B3-948B-1728B52AA6E4}">
                <adec:decorative xmlns:adec="http://schemas.microsoft.com/office/drawing/2017/decorative" val="1"/>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 uri="{C183D7F6-B498-43B3-948B-1728B52AA6E4}">
                <adec:decorative xmlns:adec="http://schemas.microsoft.com/office/drawing/2017/decorative" val="1"/>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userDrawn="1">
            <p:ph type="ctrTitle" hasCustomPrompt="1"/>
          </p:nvPr>
        </p:nvSpPr>
        <p:spPr>
          <a:xfrm>
            <a:off x="914400" y="914400"/>
            <a:ext cx="5641848" cy="5029200"/>
          </a:xfrm>
        </p:spPr>
        <p:txBody>
          <a:bodyPr anchor="ctr"/>
          <a:lstStyle>
            <a:lvl1pPr algn="l">
              <a:defRPr sz="4800"/>
            </a:lvl1pPr>
          </a:lstStyle>
          <a:p>
            <a:r>
              <a:rPr lang="en-US" dirty="0"/>
              <a:t>click to add title</a:t>
            </a:r>
          </a:p>
        </p:txBody>
      </p:sp>
      <p:sp>
        <p:nvSpPr>
          <p:cNvPr id="3" name="Content Placeholder 6">
            <a:extLst>
              <a:ext uri="{FF2B5EF4-FFF2-40B4-BE49-F238E27FC236}">
                <a16:creationId xmlns:a16="http://schemas.microsoft.com/office/drawing/2014/main" id="{436A1765-4F66-C345-840A-D6C73BD96BB8}"/>
              </a:ext>
            </a:extLst>
          </p:cNvPr>
          <p:cNvSpPr>
            <a:spLocks noGrp="1"/>
          </p:cNvSpPr>
          <p:nvPr>
            <p:ph sz="quarter" idx="13"/>
          </p:nvPr>
        </p:nvSpPr>
        <p:spPr>
          <a:xfrm>
            <a:off x="6848856" y="914400"/>
            <a:ext cx="3867912" cy="5029200"/>
          </a:xfrm>
        </p:spPr>
        <p:txBody>
          <a:bodyPr anchor="ctr">
            <a:normAutofit/>
          </a:bodyPr>
          <a:lstStyle>
            <a:lvl1pPr marL="0" indent="0">
              <a:buFont typeface="Courier New" panose="02070309020205020404" pitchFamily="49" charset="0"/>
              <a:buNone/>
              <a:defRPr sz="2000" cap="all" baseline="0"/>
            </a:lvl1pPr>
            <a:lvl2pPr marL="0" indent="0">
              <a:spcBef>
                <a:spcPts val="1000"/>
              </a:spcBef>
              <a:buFont typeface="Courier New" panose="02070309020205020404" pitchFamily="49" charset="0"/>
              <a:buNone/>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5715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DCC72F6-C144-5508-40C5-E1B3FC085B94}"/>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4" name="Freeform: Shape 3">
              <a:extLst>
                <a:ext uri="{FF2B5EF4-FFF2-40B4-BE49-F238E27FC236}">
                  <a16:creationId xmlns:a16="http://schemas.microsoft.com/office/drawing/2014/main" id="{FF76D2EA-2C6E-B0B2-DC0D-F9EF636E5856}"/>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5" name="Freeform: Shape 4">
              <a:extLst>
                <a:ext uri="{FF2B5EF4-FFF2-40B4-BE49-F238E27FC236}">
                  <a16:creationId xmlns:a16="http://schemas.microsoft.com/office/drawing/2014/main" id="{90315871-F40F-D512-8E3F-B40F36BD4224}"/>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Freeform: Shape 5">
            <a:extLst>
              <a:ext uri="{FF2B5EF4-FFF2-40B4-BE49-F238E27FC236}">
                <a16:creationId xmlns:a16="http://schemas.microsoft.com/office/drawing/2014/main" id="{10C11C1A-EFCF-278A-D083-93F07D4DEA67}"/>
              </a:ext>
              <a:ext uri="{C183D7F6-B498-43B3-948B-1728B52AA6E4}">
                <adec:decorative xmlns:adec="http://schemas.microsoft.com/office/drawing/2017/decorative" val="1"/>
              </a:ext>
            </a:extLst>
          </p:cNvPr>
          <p:cNvSpPr/>
          <p:nvPr userDrawn="1"/>
        </p:nvSpPr>
        <p:spPr>
          <a:xfrm rot="10800000">
            <a:off x="10332231" y="4321742"/>
            <a:ext cx="1859768" cy="253625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Slide Number Placeholder 5">
            <a:extLst>
              <a:ext uri="{FF2B5EF4-FFF2-40B4-BE49-F238E27FC236}">
                <a16:creationId xmlns:a16="http://schemas.microsoft.com/office/drawing/2014/main" id="{5B1E4400-E511-F21B-0AFD-0D362BA52FF0}"/>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l">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02178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chemeClr val="bg2"/>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941984E2-3225-05D3-3A3D-9D5F5840ED60}"/>
              </a:ext>
              <a:ext uri="{C183D7F6-B498-43B3-948B-1728B52AA6E4}">
                <adec:decorative xmlns:adec="http://schemas.microsoft.com/office/drawing/2017/decorative" val="1"/>
              </a:ext>
            </a:extLst>
          </p:cNvPr>
          <p:cNvSpPr/>
          <p:nvPr userDrawn="1"/>
        </p:nvSpPr>
        <p:spPr>
          <a:xfrm>
            <a:off x="-10955" y="0"/>
            <a:ext cx="6558260" cy="6858000"/>
          </a:xfrm>
          <a:custGeom>
            <a:avLst/>
            <a:gdLst>
              <a:gd name="connsiteX0" fmla="*/ 0 w 6558260"/>
              <a:gd name="connsiteY0" fmla="*/ 0 h 6858000"/>
              <a:gd name="connsiteX1" fmla="*/ 5115438 w 6558260"/>
              <a:gd name="connsiteY1" fmla="*/ 0 h 6858000"/>
              <a:gd name="connsiteX2" fmla="*/ 5238365 w 6558260"/>
              <a:gd name="connsiteY2" fmla="*/ 66359 h 6858000"/>
              <a:gd name="connsiteX3" fmla="*/ 6291520 w 6558260"/>
              <a:gd name="connsiteY3" fmla="*/ 1269725 h 6858000"/>
              <a:gd name="connsiteX4" fmla="*/ 6458331 w 6558260"/>
              <a:gd name="connsiteY4" fmla="*/ 3184523 h 6858000"/>
              <a:gd name="connsiteX5" fmla="*/ 5040408 w 6558260"/>
              <a:gd name="connsiteY5" fmla="*/ 4821851 h 6858000"/>
              <a:gd name="connsiteX6" fmla="*/ 4308904 w 6558260"/>
              <a:gd name="connsiteY6" fmla="*/ 5001158 h 6858000"/>
              <a:gd name="connsiteX7" fmla="*/ 2788379 w 6558260"/>
              <a:gd name="connsiteY7" fmla="*/ 5605778 h 6858000"/>
              <a:gd name="connsiteX8" fmla="*/ 1789804 w 6558260"/>
              <a:gd name="connsiteY8" fmla="*/ 6672529 h 6858000"/>
              <a:gd name="connsiteX9" fmla="*/ 1681243 w 6558260"/>
              <a:gd name="connsiteY9" fmla="*/ 6840787 h 6858000"/>
              <a:gd name="connsiteX10" fmla="*/ 1670576 w 6558260"/>
              <a:gd name="connsiteY10" fmla="*/ 6858000 h 6858000"/>
              <a:gd name="connsiteX11" fmla="*/ 0 w 655826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260" h="6858000">
                <a:moveTo>
                  <a:pt x="0" y="0"/>
                </a:moveTo>
                <a:lnTo>
                  <a:pt x="5115438" y="0"/>
                </a:lnTo>
                <a:lnTo>
                  <a:pt x="5238365" y="66359"/>
                </a:lnTo>
                <a:cubicBezTo>
                  <a:pt x="5682224" y="338566"/>
                  <a:pt x="6040902" y="730462"/>
                  <a:pt x="6291520" y="1269725"/>
                </a:cubicBezTo>
                <a:cubicBezTo>
                  <a:pt x="6564184" y="1856367"/>
                  <a:pt x="6642164" y="2496371"/>
                  <a:pt x="6458331" y="3184523"/>
                </a:cubicBezTo>
                <a:cubicBezTo>
                  <a:pt x="6242848" y="3991449"/>
                  <a:pt x="5757187" y="4528124"/>
                  <a:pt x="5040408" y="4821851"/>
                </a:cubicBezTo>
                <a:cubicBezTo>
                  <a:pt x="4800781" y="4920015"/>
                  <a:pt x="4554699" y="4955733"/>
                  <a:pt x="4308904" y="5001158"/>
                </a:cubicBezTo>
                <a:cubicBezTo>
                  <a:pt x="3777583" y="5099178"/>
                  <a:pt x="3264096" y="5274085"/>
                  <a:pt x="2788379" y="5605778"/>
                </a:cubicBezTo>
                <a:cubicBezTo>
                  <a:pt x="2387773" y="5884873"/>
                  <a:pt x="2065959" y="6252666"/>
                  <a:pt x="1789804" y="6672529"/>
                </a:cubicBezTo>
                <a:cubicBezTo>
                  <a:pt x="1751257" y="6731138"/>
                  <a:pt x="1715181" y="6787110"/>
                  <a:pt x="1681243" y="6840787"/>
                </a:cubicBezTo>
                <a:lnTo>
                  <a:pt x="167057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070813B7-403A-9A3E-5E5C-44C1680DE4C3}"/>
              </a:ext>
              <a:ext uri="{C183D7F6-B498-43B3-948B-1728B52AA6E4}">
                <adec:decorative xmlns:adec="http://schemas.microsoft.com/office/drawing/2017/decorative" val="1"/>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 uri="{C183D7F6-B498-43B3-948B-1728B52AA6E4}">
                <adec:decorative xmlns:adec="http://schemas.microsoft.com/office/drawing/2017/decorative" val="1"/>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 uri="{C183D7F6-B498-43B3-948B-1728B52AA6E4}">
                <adec:decorative xmlns:adec="http://schemas.microsoft.com/office/drawing/2017/decorative" val="1"/>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1001467" y="914400"/>
            <a:ext cx="5641848" cy="5029200"/>
          </a:xfrm>
        </p:spPr>
        <p:txBody>
          <a:bodyPr anchor="ctr" anchorCtr="0"/>
          <a:lstStyle>
            <a:lvl1pPr algn="l">
              <a:defRPr sz="320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hasCustomPrompt="1"/>
          </p:nvPr>
        </p:nvSpPr>
        <p:spPr>
          <a:xfrm>
            <a:off x="6868956" y="1143000"/>
            <a:ext cx="4190999" cy="4679830"/>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0575627"/>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2">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6890132-DB42-A903-1EAB-CA29D3F04340}"/>
              </a:ext>
            </a:extLst>
          </p:cNvPr>
          <p:cNvSpPr>
            <a:spLocks noGrp="1"/>
          </p:cNvSpPr>
          <p:nvPr>
            <p:ph type="title" hasCustomPrompt="1"/>
          </p:nvPr>
        </p:nvSpPr>
        <p:spPr>
          <a:xfrm>
            <a:off x="914400" y="914400"/>
            <a:ext cx="5641848" cy="5029200"/>
          </a:xfrm>
        </p:spPr>
        <p:txBody>
          <a:bodyPr anchor="ctr"/>
          <a:lstStyle>
            <a:lvl1pPr>
              <a:lnSpc>
                <a:spcPct val="75000"/>
              </a:lnSpc>
              <a:defRPr sz="4800"/>
            </a:lvl1pPr>
          </a:lstStyle>
          <a:p>
            <a:r>
              <a:rPr lang="en-US" dirty="0"/>
              <a:t>click to add title</a:t>
            </a:r>
          </a:p>
        </p:txBody>
      </p:sp>
      <p:pic>
        <p:nvPicPr>
          <p:cNvPr id="9" name="Picture 8">
            <a:extLst>
              <a:ext uri="{FF2B5EF4-FFF2-40B4-BE49-F238E27FC236}">
                <a16:creationId xmlns:a16="http://schemas.microsoft.com/office/drawing/2014/main" id="{B5ED90D1-D640-D115-6711-35DE812FC014}"/>
              </a:ext>
              <a:ext uri="{C183D7F6-B498-43B3-948B-1728B52AA6E4}">
                <adec:decorative xmlns:adec="http://schemas.microsoft.com/office/drawing/2017/decorative" val="1"/>
              </a:ext>
            </a:extLst>
          </p:cNvPr>
          <p:cNvPicPr>
            <a:picLocks noChangeAspect="1"/>
          </p:cNvPicPr>
          <p:nvPr userDrawn="1"/>
        </p:nvPicPr>
        <p:blipFill rotWithShape="1">
          <a:blip r:embed="rId2">
            <a:alphaModFix/>
          </a:blip>
          <a:srcRect r="30186" b="9728"/>
          <a:stretch/>
        </p:blipFill>
        <p:spPr>
          <a:xfrm>
            <a:off x="6768197" y="1875319"/>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 uri="{C183D7F6-B498-43B3-948B-1728B52AA6E4}">
                <adec:decorative xmlns:adec="http://schemas.microsoft.com/office/drawing/2017/decorative" val="1"/>
              </a:ext>
            </a:extLst>
          </p:cNvPr>
          <p:cNvSpPr/>
          <p:nvPr userDrawn="1"/>
        </p:nvSpPr>
        <p:spPr>
          <a:xfrm>
            <a:off x="6867286" y="1"/>
            <a:ext cx="5324716" cy="6417732"/>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401941" y="0"/>
            <a:ext cx="4790059" cy="6587067"/>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t">
            <a:no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3659711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solidFill>
          <a:schemeClr val="bg2"/>
        </a:solidFill>
        <a:effectLst/>
      </p:bgPr>
    </p:bg>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D24A04BE-9BA3-80DD-EE68-A8B8BA08532B}"/>
              </a:ext>
              <a:ext uri="{C183D7F6-B498-43B3-948B-1728B52AA6E4}">
                <adec:decorative xmlns:adec="http://schemas.microsoft.com/office/drawing/2017/decorative" val="1"/>
              </a:ext>
            </a:extLst>
          </p:cNvPr>
          <p:cNvSpPr/>
          <p:nvPr userDrawn="1"/>
        </p:nvSpPr>
        <p:spPr>
          <a:xfrm>
            <a:off x="6918777" y="0"/>
            <a:ext cx="5288935" cy="6857999"/>
          </a:xfrm>
          <a:custGeom>
            <a:avLst/>
            <a:gdLst>
              <a:gd name="connsiteX0" fmla="*/ 5288935 w 5288935"/>
              <a:gd name="connsiteY0" fmla="*/ 5846993 h 6857999"/>
              <a:gd name="connsiteX1" fmla="*/ 5288935 w 5288935"/>
              <a:gd name="connsiteY1" fmla="*/ 6857999 h 6857999"/>
              <a:gd name="connsiteX2" fmla="*/ 4837168 w 5288935"/>
              <a:gd name="connsiteY2" fmla="*/ 6857999 h 6857999"/>
              <a:gd name="connsiteX3" fmla="*/ 4970284 w 5288935"/>
              <a:gd name="connsiteY3" fmla="*/ 6566499 h 6857999"/>
              <a:gd name="connsiteX4" fmla="*/ 5151893 w 5288935"/>
              <a:gd name="connsiteY4" fmla="*/ 6167371 h 6857999"/>
              <a:gd name="connsiteX5" fmla="*/ 13164 w 5288935"/>
              <a:gd name="connsiteY5" fmla="*/ 0 h 6857999"/>
              <a:gd name="connsiteX6" fmla="*/ 5288935 w 5288935"/>
              <a:gd name="connsiteY6" fmla="*/ 0 h 6857999"/>
              <a:gd name="connsiteX7" fmla="*/ 5288935 w 5288935"/>
              <a:gd name="connsiteY7" fmla="*/ 3411849 h 6857999"/>
              <a:gd name="connsiteX8" fmla="*/ 5247557 w 5288935"/>
              <a:gd name="connsiteY8" fmla="*/ 3366169 h 6857999"/>
              <a:gd name="connsiteX9" fmla="*/ 333189 w 5288935"/>
              <a:gd name="connsiteY9" fmla="*/ 1342399 h 6857999"/>
              <a:gd name="connsiteX10" fmla="*/ 10627 w 5288935"/>
              <a:gd name="connsiteY10"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88935" h="6857999">
                <a:moveTo>
                  <a:pt x="5288935" y="5846993"/>
                </a:moveTo>
                <a:lnTo>
                  <a:pt x="5288935" y="6857999"/>
                </a:lnTo>
                <a:lnTo>
                  <a:pt x="4837168" y="6857999"/>
                </a:lnTo>
                <a:lnTo>
                  <a:pt x="4970284" y="6566499"/>
                </a:lnTo>
                <a:cubicBezTo>
                  <a:pt x="5031407" y="6433649"/>
                  <a:pt x="5092600" y="6300408"/>
                  <a:pt x="5151893" y="6167371"/>
                </a:cubicBezTo>
                <a:close/>
                <a:moveTo>
                  <a:pt x="13164" y="0"/>
                </a:moveTo>
                <a:lnTo>
                  <a:pt x="5288935" y="0"/>
                </a:lnTo>
                <a:lnTo>
                  <a:pt x="5288935" y="3411849"/>
                </a:lnTo>
                <a:lnTo>
                  <a:pt x="5247557" y="3366169"/>
                </a:lnTo>
                <a:cubicBezTo>
                  <a:pt x="4159360" y="2292541"/>
                  <a:pt x="1405487" y="3120418"/>
                  <a:pt x="333189" y="1342399"/>
                </a:cubicBezTo>
                <a:cubicBezTo>
                  <a:pt x="249159" y="1202652"/>
                  <a:pt x="-60917" y="673160"/>
                  <a:pt x="10627" y="17156"/>
                </a:cubicBezTo>
                <a:close/>
              </a:path>
            </a:pathLst>
          </a:custGeom>
          <a:solidFill>
            <a:schemeClr val="accent4">
              <a:alpha val="50242"/>
            </a:schemeClr>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 uri="{C183D7F6-B498-43B3-948B-1728B52AA6E4}">
                <adec:decorative xmlns:adec="http://schemas.microsoft.com/office/drawing/2017/decorative" val="1"/>
              </a:ext>
            </a:extLst>
          </p:cNvPr>
          <p:cNvSpPr/>
          <p:nvPr userDrawn="1"/>
        </p:nvSpPr>
        <p:spPr>
          <a:xfrm rot="10800000" flipH="1">
            <a:off x="0" y="-26179"/>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 uri="{C183D7F6-B498-43B3-948B-1728B52AA6E4}">
                <adec:decorative xmlns:adec="http://schemas.microsoft.com/office/drawing/2017/decorative" val="1"/>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852384F4-F6AD-F668-A66B-AEFD70995F3B}"/>
              </a:ext>
            </a:extLst>
          </p:cNvPr>
          <p:cNvSpPr>
            <a:spLocks noGrp="1"/>
          </p:cNvSpPr>
          <p:nvPr>
            <p:ph type="title" hasCustomPrompt="1"/>
          </p:nvPr>
        </p:nvSpPr>
        <p:spPr>
          <a:xfrm>
            <a:off x="5827205" y="914400"/>
            <a:ext cx="5449824" cy="3538728"/>
          </a:xfrm>
        </p:spPr>
        <p:txBody>
          <a:bodyPr anchor="b"/>
          <a:lstStyle>
            <a:lvl1pPr>
              <a:lnSpc>
                <a:spcPct val="75000"/>
              </a:lnSpc>
              <a:defRPr sz="4800">
                <a:solidFill>
                  <a:schemeClr val="tx1"/>
                </a:solidFill>
              </a:defRPr>
            </a:lvl1pPr>
          </a:lstStyle>
          <a:p>
            <a:r>
              <a:rPr lang="en-US" dirty="0"/>
              <a:t>click to add title</a:t>
            </a:r>
          </a:p>
        </p:txBody>
      </p:sp>
      <p:sp>
        <p:nvSpPr>
          <p:cNvPr id="5" name="Picture Placeholder 4">
            <a:extLst>
              <a:ext uri="{FF2B5EF4-FFF2-40B4-BE49-F238E27FC236}">
                <a16:creationId xmlns:a16="http://schemas.microsoft.com/office/drawing/2014/main" id="{1AA0A37B-4C20-7766-0623-4E06EA6A5C83}"/>
              </a:ext>
            </a:extLst>
          </p:cNvPr>
          <p:cNvSpPr>
            <a:spLocks noGrp="1"/>
          </p:cNvSpPr>
          <p:nvPr>
            <p:ph type="pic" sz="quarter" idx="11"/>
          </p:nvPr>
        </p:nvSpPr>
        <p:spPr>
          <a:xfrm>
            <a:off x="-1" y="261780"/>
            <a:ext cx="5046134" cy="6596220"/>
          </a:xfrm>
          <a:custGeom>
            <a:avLst/>
            <a:gdLst>
              <a:gd name="connsiteX0" fmla="*/ 184819 w 5046134"/>
              <a:gd name="connsiteY0" fmla="*/ 2431 h 6596220"/>
              <a:gd name="connsiteX1" fmla="*/ 3414011 w 5046134"/>
              <a:gd name="connsiteY1" fmla="*/ 979324 h 6596220"/>
              <a:gd name="connsiteX2" fmla="*/ 5034288 w 5046134"/>
              <a:gd name="connsiteY2" fmla="*/ 4832904 h 6596220"/>
              <a:gd name="connsiteX3" fmla="*/ 5046134 w 5046134"/>
              <a:gd name="connsiteY3" fmla="*/ 5085904 h 6596220"/>
              <a:gd name="connsiteX4" fmla="*/ 5046134 w 5046134"/>
              <a:gd name="connsiteY4" fmla="*/ 5736037 h 6596220"/>
              <a:gd name="connsiteX5" fmla="*/ 5031481 w 5046134"/>
              <a:gd name="connsiteY5" fmla="*/ 6021198 h 6596220"/>
              <a:gd name="connsiteX6" fmla="*/ 4991180 w 5046134"/>
              <a:gd name="connsiteY6" fmla="*/ 6417518 h 6596220"/>
              <a:gd name="connsiteX7" fmla="*/ 4964840 w 5046134"/>
              <a:gd name="connsiteY7" fmla="*/ 6596220 h 6596220"/>
              <a:gd name="connsiteX8" fmla="*/ 0 w 5046134"/>
              <a:gd name="connsiteY8" fmla="*/ 6596220 h 6596220"/>
              <a:gd name="connsiteX9" fmla="*/ 0 w 5046134"/>
              <a:gd name="connsiteY9" fmla="*/ 11979 h 659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6134" h="6596220">
                <a:moveTo>
                  <a:pt x="184819" y="2431"/>
                </a:moveTo>
                <a:cubicBezTo>
                  <a:pt x="1439107" y="-30530"/>
                  <a:pt x="2603639" y="270589"/>
                  <a:pt x="3414011" y="979324"/>
                </a:cubicBezTo>
                <a:cubicBezTo>
                  <a:pt x="4354193" y="1801574"/>
                  <a:pt x="4922268" y="3264010"/>
                  <a:pt x="5034288" y="4832904"/>
                </a:cubicBezTo>
                <a:lnTo>
                  <a:pt x="5046134" y="5085904"/>
                </a:lnTo>
                <a:lnTo>
                  <a:pt x="5046134" y="5736037"/>
                </a:lnTo>
                <a:lnTo>
                  <a:pt x="5031481" y="6021198"/>
                </a:lnTo>
                <a:cubicBezTo>
                  <a:pt x="5021376" y="6153595"/>
                  <a:pt x="5007959" y="6285805"/>
                  <a:pt x="4991180" y="6417518"/>
                </a:cubicBezTo>
                <a:lnTo>
                  <a:pt x="4964840" y="6596220"/>
                </a:lnTo>
                <a:lnTo>
                  <a:pt x="0" y="6596220"/>
                </a:lnTo>
                <a:lnTo>
                  <a:pt x="0" y="11979"/>
                </a:lnTo>
                <a:close/>
              </a:path>
            </a:pathLst>
          </a:custGeom>
          <a:solidFill>
            <a:schemeClr val="bg2"/>
          </a:solidFill>
        </p:spPr>
        <p:txBody>
          <a:bodyPr wrap="square" tIns="914400">
            <a:noAutofit/>
          </a:bodyPr>
          <a:lstStyle>
            <a:lvl1pPr marL="0" indent="0">
              <a:buNone/>
              <a:defRPr sz="2000">
                <a:solidFill>
                  <a:schemeClr val="tx1"/>
                </a:solidFill>
              </a:defRPr>
            </a:lvl1pPr>
          </a:lstStyle>
          <a:p>
            <a:r>
              <a:rPr lang="en-US"/>
              <a:t>Click icon to add picture</a:t>
            </a:r>
            <a:endParaRPr lang="en-US" dirty="0"/>
          </a:p>
        </p:txBody>
      </p:sp>
      <p:sp>
        <p:nvSpPr>
          <p:cNvPr id="9" name="Content Placeholder 2">
            <a:extLst>
              <a:ext uri="{FF2B5EF4-FFF2-40B4-BE49-F238E27FC236}">
                <a16:creationId xmlns:a16="http://schemas.microsoft.com/office/drawing/2014/main" id="{83E1E65B-8F03-21A6-6A59-95F0691D8856}"/>
              </a:ext>
            </a:extLst>
          </p:cNvPr>
          <p:cNvSpPr>
            <a:spLocks noGrp="1"/>
          </p:cNvSpPr>
          <p:nvPr>
            <p:ph idx="10" hasCustomPrompt="1"/>
          </p:nvPr>
        </p:nvSpPr>
        <p:spPr>
          <a:xfrm>
            <a:off x="5827204" y="4681728"/>
            <a:ext cx="5449824" cy="1280160"/>
          </a:xfrm>
        </p:spPr>
        <p:txBody>
          <a:bodyPr>
            <a:noAutofit/>
          </a:bodyPr>
          <a:lstStyle>
            <a:lvl1pPr marL="0" indent="0">
              <a:buFont typeface="Courier New" panose="02070309020205020404" pitchFamily="49" charset="0"/>
              <a:buNone/>
              <a:defRPr sz="2400" b="0" cap="all" baseline="0"/>
            </a:lvl1pPr>
            <a:lvl2pPr>
              <a:defRPr sz="2400"/>
            </a:lvl2pPr>
            <a:lvl3pPr>
              <a:defRPr sz="2400"/>
            </a:lvl3pPr>
            <a:lvl4pPr>
              <a:defRPr sz="2400"/>
            </a:lvl4pPr>
            <a:lvl5pPr>
              <a:defRPr sz="2400"/>
            </a:lvl5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7">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639877-C4A6-4E44-C600-FE3C6CD5F187}"/>
              </a:ext>
              <a:ext uri="{C183D7F6-B498-43B3-948B-1728B52AA6E4}">
                <adec:decorative xmlns:adec="http://schemas.microsoft.com/office/drawing/2017/decorative" val="1"/>
              </a:ext>
            </a:extLst>
          </p:cNvPr>
          <p:cNvGrpSpPr/>
          <p:nvPr userDrawn="1"/>
        </p:nvGrpSpPr>
        <p:grpSpPr>
          <a:xfrm flipH="1">
            <a:off x="8970744" y="5209684"/>
            <a:ext cx="3221255" cy="1682471"/>
            <a:chOff x="-1483620" y="3988558"/>
            <a:chExt cx="4239452" cy="2903598"/>
          </a:xfrm>
        </p:grpSpPr>
        <p:sp>
          <p:nvSpPr>
            <p:cNvPr id="9" name="Freeform: Shape 8">
              <a:extLst>
                <a:ext uri="{FF2B5EF4-FFF2-40B4-BE49-F238E27FC236}">
                  <a16:creationId xmlns:a16="http://schemas.microsoft.com/office/drawing/2014/main" id="{F0439AA5-A7EE-A20E-BB67-D356776D0B21}"/>
                </a:ext>
                <a:ext uri="{C183D7F6-B498-43B3-948B-1728B52AA6E4}">
                  <adec:decorative xmlns:adec="http://schemas.microsoft.com/office/drawing/2017/decorative" val="1"/>
                </a:ext>
              </a:extLst>
            </p:cNvPr>
            <p:cNvSpPr/>
            <p:nvPr/>
          </p:nvSpPr>
          <p:spPr>
            <a:xfrm>
              <a:off x="325717"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0" name="Freeform: Shape 9">
              <a:extLst>
                <a:ext uri="{FF2B5EF4-FFF2-40B4-BE49-F238E27FC236}">
                  <a16:creationId xmlns:a16="http://schemas.microsoft.com/office/drawing/2014/main" id="{39E752F7-61F0-6779-9E8E-3541BFF7D2CF}"/>
                </a:ext>
                <a:ext uri="{C183D7F6-B498-43B3-948B-1728B52AA6E4}">
                  <adec:decorative xmlns:adec="http://schemas.microsoft.com/office/drawing/2017/decorative" val="1"/>
                </a:ext>
              </a:extLst>
            </p:cNvPr>
            <p:cNvSpPr/>
            <p:nvPr/>
          </p:nvSpPr>
          <p:spPr>
            <a:xfrm>
              <a:off x="-1483620"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6" name="Title 1">
            <a:extLst>
              <a:ext uri="{FF2B5EF4-FFF2-40B4-BE49-F238E27FC236}">
                <a16:creationId xmlns:a16="http://schemas.microsoft.com/office/drawing/2014/main" id="{FA7EBEDF-950A-F10B-DA20-24FB521457FC}"/>
              </a:ext>
            </a:extLst>
          </p:cNvPr>
          <p:cNvSpPr>
            <a:spLocks noGrp="1"/>
          </p:cNvSpPr>
          <p:nvPr>
            <p:ph type="title" hasCustomPrompt="1"/>
          </p:nvPr>
        </p:nvSpPr>
        <p:spPr>
          <a:xfrm>
            <a:off x="914400" y="914400"/>
            <a:ext cx="7534656" cy="914400"/>
          </a:xfrm>
        </p:spPr>
        <p:txBody>
          <a:bodyPr anchor="b" anchorCtr="0"/>
          <a:lstStyle>
            <a:lvl1pPr>
              <a:defRPr sz="3200"/>
            </a:lvl1pPr>
          </a:lstStyle>
          <a:p>
            <a:r>
              <a:rPr lang="en-US" dirty="0"/>
              <a:t>click to add title</a:t>
            </a:r>
          </a:p>
        </p:txBody>
      </p:sp>
      <p:sp>
        <p:nvSpPr>
          <p:cNvPr id="12" name="Freeform 11">
            <a:extLst>
              <a:ext uri="{FF2B5EF4-FFF2-40B4-BE49-F238E27FC236}">
                <a16:creationId xmlns:a16="http://schemas.microsoft.com/office/drawing/2014/main" id="{6FD0E545-8D0D-B848-836A-23CEBCD6B0A5}"/>
              </a:ext>
              <a:ext uri="{C183D7F6-B498-43B3-948B-1728B52AA6E4}">
                <adec:decorative xmlns:adec="http://schemas.microsoft.com/office/drawing/2017/decorative" val="1"/>
              </a:ext>
            </a:extLst>
          </p:cNvPr>
          <p:cNvSpPr/>
          <p:nvPr userDrawn="1"/>
        </p:nvSpPr>
        <p:spPr>
          <a:xfrm rot="10800000">
            <a:off x="-1" y="5010313"/>
            <a:ext cx="3307890" cy="1876021"/>
          </a:xfrm>
          <a:custGeom>
            <a:avLst/>
            <a:gdLst>
              <a:gd name="connsiteX0" fmla="*/ 3307890 w 3307890"/>
              <a:gd name="connsiteY0" fmla="*/ 1876021 h 1876021"/>
              <a:gd name="connsiteX1" fmla="*/ 3062737 w 3307890"/>
              <a:gd name="connsiteY1" fmla="*/ 1792455 h 1876021"/>
              <a:gd name="connsiteX2" fmla="*/ 56315 w 3307890"/>
              <a:gd name="connsiteY2" fmla="*/ 110172 h 1876021"/>
              <a:gd name="connsiteX3" fmla="*/ 0 w 3307890"/>
              <a:gd name="connsiteY3" fmla="*/ 0 h 1876021"/>
              <a:gd name="connsiteX4" fmla="*/ 3307890 w 3307890"/>
              <a:gd name="connsiteY4" fmla="*/ 0 h 1876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7890" h="1876021">
                <a:moveTo>
                  <a:pt x="3307890" y="1876021"/>
                </a:moveTo>
                <a:lnTo>
                  <a:pt x="3062737" y="1792455"/>
                </a:lnTo>
                <a:cubicBezTo>
                  <a:pt x="1499256" y="1257872"/>
                  <a:pt x="548396" y="895598"/>
                  <a:pt x="56315" y="110172"/>
                </a:cubicBezTo>
                <a:lnTo>
                  <a:pt x="0" y="0"/>
                </a:lnTo>
                <a:lnTo>
                  <a:pt x="3307890" y="0"/>
                </a:lnTo>
                <a:close/>
              </a:path>
            </a:pathLst>
          </a:custGeom>
          <a:solidFill>
            <a:schemeClr val="accent2">
              <a:alpha val="6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5" name="Freeform 14">
            <a:extLst>
              <a:ext uri="{FF2B5EF4-FFF2-40B4-BE49-F238E27FC236}">
                <a16:creationId xmlns:a16="http://schemas.microsoft.com/office/drawing/2014/main" id="{7114E853-6F7C-9899-77FD-0E77D0A86207}"/>
              </a:ext>
              <a:ext uri="{C183D7F6-B498-43B3-948B-1728B52AA6E4}">
                <adec:decorative xmlns:adec="http://schemas.microsoft.com/office/drawing/2017/decorative" val="1"/>
              </a:ext>
            </a:extLst>
          </p:cNvPr>
          <p:cNvSpPr/>
          <p:nvPr userDrawn="1"/>
        </p:nvSpPr>
        <p:spPr>
          <a:xfrm rot="10800000">
            <a:off x="9394047" y="4650286"/>
            <a:ext cx="1859768" cy="2207713"/>
          </a:xfrm>
          <a:custGeom>
            <a:avLst/>
            <a:gdLst>
              <a:gd name="connsiteX0" fmla="*/ 0 w 1859768"/>
              <a:gd name="connsiteY0" fmla="*/ 118614 h 2207713"/>
              <a:gd name="connsiteX1" fmla="*/ 0 w 1859768"/>
              <a:gd name="connsiteY1" fmla="*/ 29419 h 2207713"/>
              <a:gd name="connsiteX2" fmla="*/ 16244 w 1859768"/>
              <a:gd name="connsiteY2" fmla="*/ 0 h 2207713"/>
              <a:gd name="connsiteX3" fmla="*/ 68915 w 1859768"/>
              <a:gd name="connsiteY3" fmla="*/ 0 h 2207713"/>
              <a:gd name="connsiteX4" fmla="*/ 1715656 w 1859768"/>
              <a:gd name="connsiteY4" fmla="*/ 494800 h 2207713"/>
              <a:gd name="connsiteX5" fmla="*/ 1683714 w 1859768"/>
              <a:gd name="connsiteY5" fmla="*/ 491216 h 2207713"/>
              <a:gd name="connsiteX6" fmla="*/ 1337678 w 1859768"/>
              <a:gd name="connsiteY6" fmla="*/ 431097 h 2207713"/>
              <a:gd name="connsiteX7" fmla="*/ 950852 w 1859768"/>
              <a:gd name="connsiteY7" fmla="*/ 31845 h 2207713"/>
              <a:gd name="connsiteX8" fmla="*/ 938957 w 1859768"/>
              <a:gd name="connsiteY8" fmla="*/ 0 h 2207713"/>
              <a:gd name="connsiteX9" fmla="*/ 1152830 w 1859768"/>
              <a:gd name="connsiteY9" fmla="*/ 0 h 2207713"/>
              <a:gd name="connsiteX10" fmla="*/ 1267279 w 1859768"/>
              <a:gd name="connsiteY10" fmla="*/ 105940 h 2207713"/>
              <a:gd name="connsiteX11" fmla="*/ 1390620 w 1859768"/>
              <a:gd name="connsiteY11" fmla="*/ 219990 h 2207713"/>
              <a:gd name="connsiteX12" fmla="*/ 1376706 w 1859768"/>
              <a:gd name="connsiteY12" fmla="*/ 237482 h 2207713"/>
              <a:gd name="connsiteX13" fmla="*/ 1213653 w 1859768"/>
              <a:gd name="connsiteY13" fmla="*/ 110730 h 2207713"/>
              <a:gd name="connsiteX14" fmla="*/ 1013214 w 1859768"/>
              <a:gd name="connsiteY14" fmla="*/ 4927 h 2207713"/>
              <a:gd name="connsiteX15" fmla="*/ 1634702 w 1859768"/>
              <a:gd name="connsiteY15" fmla="*/ 427133 h 2207713"/>
              <a:gd name="connsiteX16" fmla="*/ 1297389 w 1859768"/>
              <a:gd name="connsiteY16" fmla="*/ 8655 h 2207713"/>
              <a:gd name="connsiteX17" fmla="*/ 1259059 w 1859768"/>
              <a:gd name="connsiteY17" fmla="*/ 0 h 2207713"/>
              <a:gd name="connsiteX18" fmla="*/ 1410415 w 1859768"/>
              <a:gd name="connsiteY18" fmla="*/ 0 h 2207713"/>
              <a:gd name="connsiteX19" fmla="*/ 1499716 w 1859768"/>
              <a:gd name="connsiteY19" fmla="*/ 66646 h 2207713"/>
              <a:gd name="connsiteX20" fmla="*/ 1637128 w 1859768"/>
              <a:gd name="connsiteY20" fmla="*/ 256403 h 2207713"/>
              <a:gd name="connsiteX21" fmla="*/ 1744255 w 1859768"/>
              <a:gd name="connsiteY21" fmla="*/ 480278 h 2207713"/>
              <a:gd name="connsiteX22" fmla="*/ 1715656 w 1859768"/>
              <a:gd name="connsiteY22" fmla="*/ 494800 h 2207713"/>
              <a:gd name="connsiteX23" fmla="*/ 118121 w 1859768"/>
              <a:gd name="connsiteY23" fmla="*/ 857786 h 2207713"/>
              <a:gd name="connsiteX24" fmla="*/ 433985 w 1859768"/>
              <a:gd name="connsiteY24" fmla="*/ 43220 h 2207713"/>
              <a:gd name="connsiteX25" fmla="*/ 374233 w 1859768"/>
              <a:gd name="connsiteY25" fmla="*/ 191214 h 2207713"/>
              <a:gd name="connsiteX26" fmla="*/ 330862 w 1859768"/>
              <a:gd name="connsiteY26" fmla="*/ 340269 h 2207713"/>
              <a:gd name="connsiteX27" fmla="*/ 304211 w 1859768"/>
              <a:gd name="connsiteY27" fmla="*/ 324744 h 2207713"/>
              <a:gd name="connsiteX28" fmla="*/ 328152 w 1859768"/>
              <a:gd name="connsiteY28" fmla="*/ 127918 h 2207713"/>
              <a:gd name="connsiteX29" fmla="*/ 118121 w 1859768"/>
              <a:gd name="connsiteY29" fmla="*/ 857786 h 2207713"/>
              <a:gd name="connsiteX30" fmla="*/ 74903 w 1859768"/>
              <a:gd name="connsiteY30" fmla="*/ 966935 h 2207713"/>
              <a:gd name="connsiteX31" fmla="*/ 69491 w 1859768"/>
              <a:gd name="connsiteY31" fmla="*/ 504187 h 2207713"/>
              <a:gd name="connsiteX32" fmla="*/ 326258 w 1859768"/>
              <a:gd name="connsiteY32" fmla="*/ 28833 h 2207713"/>
              <a:gd name="connsiteX33" fmla="*/ 351236 w 1859768"/>
              <a:gd name="connsiteY33" fmla="*/ 0 h 2207713"/>
              <a:gd name="connsiteX34" fmla="*/ 500166 w 1859768"/>
              <a:gd name="connsiteY34" fmla="*/ 0 h 2207713"/>
              <a:gd name="connsiteX35" fmla="*/ 501007 w 1859768"/>
              <a:gd name="connsiteY35" fmla="*/ 11785 h 2207713"/>
              <a:gd name="connsiteX36" fmla="*/ 245786 w 1859768"/>
              <a:gd name="connsiteY36" fmla="*/ 835475 h 2207713"/>
              <a:gd name="connsiteX37" fmla="*/ 74903 w 1859768"/>
              <a:gd name="connsiteY37" fmla="*/ 966935 h 2207713"/>
              <a:gd name="connsiteX38" fmla="*/ 1661942 w 1859768"/>
              <a:gd name="connsiteY38" fmla="*/ 1353812 h 2207713"/>
              <a:gd name="connsiteX39" fmla="*/ 1749989 w 1859768"/>
              <a:gd name="connsiteY39" fmla="*/ 1342230 h 2207713"/>
              <a:gd name="connsiteX40" fmla="*/ 1312677 w 1859768"/>
              <a:gd name="connsiteY40" fmla="*/ 968809 h 2207713"/>
              <a:gd name="connsiteX41" fmla="*/ 1232104 w 1859768"/>
              <a:gd name="connsiteY41" fmla="*/ 979836 h 2207713"/>
              <a:gd name="connsiteX42" fmla="*/ 1510925 w 1859768"/>
              <a:gd name="connsiteY42" fmla="*/ 1199562 h 2207713"/>
              <a:gd name="connsiteX43" fmla="*/ 1217072 w 1859768"/>
              <a:gd name="connsiteY43" fmla="*/ 1054216 h 2207713"/>
              <a:gd name="connsiteX44" fmla="*/ 1661942 w 1859768"/>
              <a:gd name="connsiteY44" fmla="*/ 1353812 h 2207713"/>
              <a:gd name="connsiteX45" fmla="*/ 394807 w 1859768"/>
              <a:gd name="connsiteY45" fmla="*/ 1626455 h 2207713"/>
              <a:gd name="connsiteX46" fmla="*/ 466693 w 1859768"/>
              <a:gd name="connsiteY46" fmla="*/ 1595017 h 2207713"/>
              <a:gd name="connsiteX47" fmla="*/ 650821 w 1859768"/>
              <a:gd name="connsiteY47" fmla="*/ 1077380 h 2207713"/>
              <a:gd name="connsiteX48" fmla="*/ 591587 w 1859768"/>
              <a:gd name="connsiteY48" fmla="*/ 974474 h 2207713"/>
              <a:gd name="connsiteX49" fmla="*/ 557216 w 1859768"/>
              <a:gd name="connsiteY49" fmla="*/ 1094794 h 2207713"/>
              <a:gd name="connsiteX50" fmla="*/ 486148 w 1859768"/>
              <a:gd name="connsiteY50" fmla="*/ 1388665 h 2207713"/>
              <a:gd name="connsiteX51" fmla="*/ 452079 w 1859768"/>
              <a:gd name="connsiteY51" fmla="*/ 1431607 h 2207713"/>
              <a:gd name="connsiteX52" fmla="*/ 430714 w 1859768"/>
              <a:gd name="connsiteY52" fmla="*/ 1420233 h 2207713"/>
              <a:gd name="connsiteX53" fmla="*/ 493238 w 1859768"/>
              <a:gd name="connsiteY53" fmla="*/ 1142201 h 2207713"/>
              <a:gd name="connsiteX54" fmla="*/ 394807 w 1859768"/>
              <a:gd name="connsiteY54" fmla="*/ 1626455 h 2207713"/>
              <a:gd name="connsiteX55" fmla="*/ 1315388 w 1859768"/>
              <a:gd name="connsiteY55" fmla="*/ 2115696 h 2207713"/>
              <a:gd name="connsiteX56" fmla="*/ 1031118 w 1859768"/>
              <a:gd name="connsiteY56" fmla="*/ 1312715 h 2207713"/>
              <a:gd name="connsiteX57" fmla="*/ 1129348 w 1859768"/>
              <a:gd name="connsiteY57" fmla="*/ 1549780 h 2207713"/>
              <a:gd name="connsiteX58" fmla="*/ 1248211 w 1859768"/>
              <a:gd name="connsiteY58" fmla="*/ 1771927 h 2207713"/>
              <a:gd name="connsiteX59" fmla="*/ 1198290 w 1859768"/>
              <a:gd name="connsiteY59" fmla="*/ 1766808 h 2207713"/>
              <a:gd name="connsiteX60" fmla="*/ 990681 w 1859768"/>
              <a:gd name="connsiteY60" fmla="*/ 1391341 h 2207713"/>
              <a:gd name="connsiteX61" fmla="*/ 1315388 w 1859768"/>
              <a:gd name="connsiteY61" fmla="*/ 2115696 h 2207713"/>
              <a:gd name="connsiteX62" fmla="*/ 1350109 w 1859768"/>
              <a:gd name="connsiteY62" fmla="*/ 2206800 h 2207713"/>
              <a:gd name="connsiteX63" fmla="*/ 1016305 w 1859768"/>
              <a:gd name="connsiteY63" fmla="*/ 1939402 h 2207713"/>
              <a:gd name="connsiteX64" fmla="*/ 915052 w 1859768"/>
              <a:gd name="connsiteY64" fmla="*/ 1399068 h 2207713"/>
              <a:gd name="connsiteX65" fmla="*/ 854782 w 1859768"/>
              <a:gd name="connsiteY65" fmla="*/ 932137 h 2207713"/>
              <a:gd name="connsiteX66" fmla="*/ 770773 w 1859768"/>
              <a:gd name="connsiteY66" fmla="*/ 875318 h 2207713"/>
              <a:gd name="connsiteX67" fmla="*/ 825964 w 1859768"/>
              <a:gd name="connsiteY67" fmla="*/ 823117 h 2207713"/>
              <a:gd name="connsiteX68" fmla="*/ 778651 w 1859768"/>
              <a:gd name="connsiteY68" fmla="*/ 628353 h 2207713"/>
              <a:gd name="connsiteX69" fmla="*/ 674057 w 1859768"/>
              <a:gd name="connsiteY69" fmla="*/ 806473 h 2207713"/>
              <a:gd name="connsiteX70" fmla="*/ 678691 w 1859768"/>
              <a:gd name="connsiteY70" fmla="*/ 987300 h 2207713"/>
              <a:gd name="connsiteX71" fmla="*/ 573399 w 1859768"/>
              <a:gd name="connsiteY71" fmla="*/ 1572793 h 2207713"/>
              <a:gd name="connsiteX72" fmla="*/ 448294 w 1859768"/>
              <a:gd name="connsiteY72" fmla="*/ 1671763 h 2207713"/>
              <a:gd name="connsiteX73" fmla="*/ 347341 w 1859768"/>
              <a:gd name="connsiteY73" fmla="*/ 1644762 h 2207713"/>
              <a:gd name="connsiteX74" fmla="*/ 322256 w 1859768"/>
              <a:gd name="connsiteY74" fmla="*/ 1459939 h 2207713"/>
              <a:gd name="connsiteX75" fmla="*/ 495295 w 1859768"/>
              <a:gd name="connsiteY75" fmla="*/ 1011735 h 2207713"/>
              <a:gd name="connsiteX76" fmla="*/ 631502 w 1859768"/>
              <a:gd name="connsiteY76" fmla="*/ 767246 h 2207713"/>
              <a:gd name="connsiteX77" fmla="*/ 678184 w 1859768"/>
              <a:gd name="connsiteY77" fmla="*/ 678226 h 2207713"/>
              <a:gd name="connsiteX78" fmla="*/ 718531 w 1859768"/>
              <a:gd name="connsiteY78" fmla="*/ 365894 h 2207713"/>
              <a:gd name="connsiteX79" fmla="*/ 669080 w 1859768"/>
              <a:gd name="connsiteY79" fmla="*/ 150213 h 2207713"/>
              <a:gd name="connsiteX80" fmla="*/ 639037 w 1859768"/>
              <a:gd name="connsiteY80" fmla="*/ 0 h 2207713"/>
              <a:gd name="connsiteX81" fmla="*/ 685477 w 1859768"/>
              <a:gd name="connsiteY81" fmla="*/ 0 h 2207713"/>
              <a:gd name="connsiteX82" fmla="*/ 830123 w 1859768"/>
              <a:gd name="connsiteY82" fmla="*/ 644646 h 2207713"/>
              <a:gd name="connsiteX83" fmla="*/ 868286 w 1859768"/>
              <a:gd name="connsiteY83" fmla="*/ 801231 h 2207713"/>
              <a:gd name="connsiteX84" fmla="*/ 945378 w 1859768"/>
              <a:gd name="connsiteY84" fmla="*/ 881698 h 2207713"/>
              <a:gd name="connsiteX85" fmla="*/ 1208838 w 1859768"/>
              <a:gd name="connsiteY85" fmla="*/ 919029 h 2207713"/>
              <a:gd name="connsiteX86" fmla="*/ 1753984 w 1859768"/>
              <a:gd name="connsiteY86" fmla="*/ 1208539 h 2207713"/>
              <a:gd name="connsiteX87" fmla="*/ 1859768 w 1859768"/>
              <a:gd name="connsiteY87" fmla="*/ 1390144 h 2207713"/>
              <a:gd name="connsiteX88" fmla="*/ 1607507 w 1859768"/>
              <a:gd name="connsiteY88" fmla="*/ 1402956 h 2207713"/>
              <a:gd name="connsiteX89" fmla="*/ 1298703 w 1859768"/>
              <a:gd name="connsiteY89" fmla="*/ 1257406 h 2207713"/>
              <a:gd name="connsiteX90" fmla="*/ 1164863 w 1859768"/>
              <a:gd name="connsiteY90" fmla="*/ 1082843 h 2207713"/>
              <a:gd name="connsiteX91" fmla="*/ 1010750 w 1859768"/>
              <a:gd name="connsiteY91" fmla="*/ 956586 h 2207713"/>
              <a:gd name="connsiteX92" fmla="*/ 905506 w 1859768"/>
              <a:gd name="connsiteY92" fmla="*/ 929445 h 2207713"/>
              <a:gd name="connsiteX93" fmla="*/ 994250 w 1859768"/>
              <a:gd name="connsiteY93" fmla="*/ 1187151 h 2207713"/>
              <a:gd name="connsiteX94" fmla="*/ 1063313 w 1859768"/>
              <a:gd name="connsiteY94" fmla="*/ 1241331 h 2207713"/>
              <a:gd name="connsiteX95" fmla="*/ 1403427 w 1859768"/>
              <a:gd name="connsiteY95" fmla="*/ 1675440 h 2207713"/>
              <a:gd name="connsiteX96" fmla="*/ 1412888 w 1859768"/>
              <a:gd name="connsiteY96" fmla="*/ 2013308 h 2207713"/>
              <a:gd name="connsiteX97" fmla="*/ 1370292 w 1859768"/>
              <a:gd name="connsiteY97" fmla="*/ 2202341 h 2207713"/>
              <a:gd name="connsiteX98" fmla="*/ 1350109 w 1859768"/>
              <a:gd name="connsiteY98" fmla="*/ 2206800 h 220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859768" h="2207713">
                <a:moveTo>
                  <a:pt x="0" y="118614"/>
                </a:moveTo>
                <a:lnTo>
                  <a:pt x="0" y="29419"/>
                </a:lnTo>
                <a:lnTo>
                  <a:pt x="16244" y="0"/>
                </a:lnTo>
                <a:lnTo>
                  <a:pt x="68915" y="0"/>
                </a:lnTo>
                <a:close/>
                <a:moveTo>
                  <a:pt x="1715656" y="494800"/>
                </a:moveTo>
                <a:cubicBezTo>
                  <a:pt x="1704862" y="495265"/>
                  <a:pt x="1693511" y="492713"/>
                  <a:pt x="1683714" y="491216"/>
                </a:cubicBezTo>
                <a:cubicBezTo>
                  <a:pt x="1567792" y="473756"/>
                  <a:pt x="1449925" y="461958"/>
                  <a:pt x="1337678" y="431097"/>
                </a:cubicBezTo>
                <a:cubicBezTo>
                  <a:pt x="1134061" y="375091"/>
                  <a:pt x="1009028" y="231185"/>
                  <a:pt x="950852" y="31845"/>
                </a:cubicBezTo>
                <a:lnTo>
                  <a:pt x="938957" y="0"/>
                </a:lnTo>
                <a:lnTo>
                  <a:pt x="1152830" y="0"/>
                </a:lnTo>
                <a:lnTo>
                  <a:pt x="1267279" y="105940"/>
                </a:lnTo>
                <a:cubicBezTo>
                  <a:pt x="1308707" y="144308"/>
                  <a:pt x="1349638" y="182194"/>
                  <a:pt x="1390620" y="219990"/>
                </a:cubicBezTo>
                <a:cubicBezTo>
                  <a:pt x="1386245" y="225654"/>
                  <a:pt x="1381298" y="231460"/>
                  <a:pt x="1376706" y="237482"/>
                </a:cubicBezTo>
                <a:cubicBezTo>
                  <a:pt x="1304559" y="222422"/>
                  <a:pt x="1267575" y="152885"/>
                  <a:pt x="1213653" y="110730"/>
                </a:cubicBezTo>
                <a:cubicBezTo>
                  <a:pt x="1155161" y="64853"/>
                  <a:pt x="1098884" y="19331"/>
                  <a:pt x="1013214" y="4927"/>
                </a:cubicBezTo>
                <a:cubicBezTo>
                  <a:pt x="1047417" y="278154"/>
                  <a:pt x="1317065" y="436272"/>
                  <a:pt x="1634702" y="427133"/>
                </a:cubicBezTo>
                <a:cubicBezTo>
                  <a:pt x="1577765" y="199027"/>
                  <a:pt x="1448459" y="58590"/>
                  <a:pt x="1297389" y="8655"/>
                </a:cubicBezTo>
                <a:lnTo>
                  <a:pt x="1259059" y="0"/>
                </a:lnTo>
                <a:lnTo>
                  <a:pt x="1410415" y="0"/>
                </a:lnTo>
                <a:lnTo>
                  <a:pt x="1499716" y="66646"/>
                </a:lnTo>
                <a:cubicBezTo>
                  <a:pt x="1554948" y="119466"/>
                  <a:pt x="1598789" y="185076"/>
                  <a:pt x="1637128" y="256403"/>
                </a:cubicBezTo>
                <a:cubicBezTo>
                  <a:pt x="1675184" y="326584"/>
                  <a:pt x="1755798" y="433557"/>
                  <a:pt x="1744255" y="480278"/>
                </a:cubicBezTo>
                <a:cubicBezTo>
                  <a:pt x="1736686" y="490852"/>
                  <a:pt x="1726450" y="494335"/>
                  <a:pt x="1715656" y="494800"/>
                </a:cubicBezTo>
                <a:close/>
                <a:moveTo>
                  <a:pt x="118121" y="857786"/>
                </a:moveTo>
                <a:cubicBezTo>
                  <a:pt x="321011" y="780677"/>
                  <a:pt x="535523" y="340321"/>
                  <a:pt x="433985" y="43220"/>
                </a:cubicBezTo>
                <a:cubicBezTo>
                  <a:pt x="410330" y="101200"/>
                  <a:pt x="389994" y="145563"/>
                  <a:pt x="374233" y="191214"/>
                </a:cubicBezTo>
                <a:cubicBezTo>
                  <a:pt x="357538" y="239229"/>
                  <a:pt x="345560" y="289103"/>
                  <a:pt x="330862" y="340269"/>
                </a:cubicBezTo>
                <a:cubicBezTo>
                  <a:pt x="314214" y="330754"/>
                  <a:pt x="303849" y="326966"/>
                  <a:pt x="304211" y="324744"/>
                </a:cubicBezTo>
                <a:cubicBezTo>
                  <a:pt x="311428" y="259327"/>
                  <a:pt x="319790" y="193622"/>
                  <a:pt x="328152" y="127918"/>
                </a:cubicBezTo>
                <a:cubicBezTo>
                  <a:pt x="110186" y="438886"/>
                  <a:pt x="47314" y="643052"/>
                  <a:pt x="118121" y="857786"/>
                </a:cubicBezTo>
                <a:close/>
                <a:moveTo>
                  <a:pt x="74903" y="966935"/>
                </a:moveTo>
                <a:cubicBezTo>
                  <a:pt x="38034" y="945758"/>
                  <a:pt x="15827" y="648523"/>
                  <a:pt x="69491" y="504187"/>
                </a:cubicBezTo>
                <a:cubicBezTo>
                  <a:pt x="133206" y="333209"/>
                  <a:pt x="216093" y="172655"/>
                  <a:pt x="326258" y="28833"/>
                </a:cubicBezTo>
                <a:lnTo>
                  <a:pt x="351236" y="0"/>
                </a:lnTo>
                <a:lnTo>
                  <a:pt x="500166" y="0"/>
                </a:lnTo>
                <a:lnTo>
                  <a:pt x="501007" y="11785"/>
                </a:lnTo>
                <a:cubicBezTo>
                  <a:pt x="557150" y="329413"/>
                  <a:pt x="461159" y="602456"/>
                  <a:pt x="245786" y="835475"/>
                </a:cubicBezTo>
                <a:cubicBezTo>
                  <a:pt x="201837" y="882723"/>
                  <a:pt x="98490" y="976231"/>
                  <a:pt x="74903" y="966935"/>
                </a:cubicBezTo>
                <a:close/>
                <a:moveTo>
                  <a:pt x="1661942" y="1353812"/>
                </a:moveTo>
                <a:cubicBezTo>
                  <a:pt x="1689964" y="1352207"/>
                  <a:pt x="1719270" y="1348345"/>
                  <a:pt x="1749989" y="1342230"/>
                </a:cubicBezTo>
                <a:cubicBezTo>
                  <a:pt x="1656665" y="1097504"/>
                  <a:pt x="1497337" y="963250"/>
                  <a:pt x="1312677" y="968809"/>
                </a:cubicBezTo>
                <a:cubicBezTo>
                  <a:pt x="1286297" y="969603"/>
                  <a:pt x="1259399" y="973250"/>
                  <a:pt x="1232104" y="979836"/>
                </a:cubicBezTo>
                <a:cubicBezTo>
                  <a:pt x="1319351" y="1062014"/>
                  <a:pt x="1460184" y="1072004"/>
                  <a:pt x="1510925" y="1199562"/>
                </a:cubicBezTo>
                <a:cubicBezTo>
                  <a:pt x="1413953" y="1150563"/>
                  <a:pt x="1328893" y="1083357"/>
                  <a:pt x="1217072" y="1054216"/>
                </a:cubicBezTo>
                <a:cubicBezTo>
                  <a:pt x="1332495" y="1265699"/>
                  <a:pt x="1465786" y="1365048"/>
                  <a:pt x="1661942" y="1353812"/>
                </a:cubicBezTo>
                <a:close/>
                <a:moveTo>
                  <a:pt x="394807" y="1626455"/>
                </a:moveTo>
                <a:cubicBezTo>
                  <a:pt x="431036" y="1610664"/>
                  <a:pt x="450719" y="1605418"/>
                  <a:pt x="466693" y="1595017"/>
                </a:cubicBezTo>
                <a:cubicBezTo>
                  <a:pt x="617981" y="1496170"/>
                  <a:pt x="702592" y="1260677"/>
                  <a:pt x="650821" y="1077380"/>
                </a:cubicBezTo>
                <a:cubicBezTo>
                  <a:pt x="640663" y="1042498"/>
                  <a:pt x="641972" y="997433"/>
                  <a:pt x="591587" y="974474"/>
                </a:cubicBezTo>
                <a:cubicBezTo>
                  <a:pt x="578978" y="1018116"/>
                  <a:pt x="566810" y="1056169"/>
                  <a:pt x="557216" y="1094794"/>
                </a:cubicBezTo>
                <a:cubicBezTo>
                  <a:pt x="533192" y="1193037"/>
                  <a:pt x="511601" y="1291280"/>
                  <a:pt x="486148" y="1388665"/>
                </a:cubicBezTo>
                <a:cubicBezTo>
                  <a:pt x="481894" y="1404645"/>
                  <a:pt x="464055" y="1417340"/>
                  <a:pt x="452079" y="1431607"/>
                </a:cubicBezTo>
                <a:cubicBezTo>
                  <a:pt x="445076" y="1427887"/>
                  <a:pt x="437717" y="1423952"/>
                  <a:pt x="430714" y="1420233"/>
                </a:cubicBezTo>
                <a:cubicBezTo>
                  <a:pt x="451292" y="1327723"/>
                  <a:pt x="472444" y="1235070"/>
                  <a:pt x="493238" y="1142201"/>
                </a:cubicBezTo>
                <a:cubicBezTo>
                  <a:pt x="405949" y="1288283"/>
                  <a:pt x="340614" y="1438288"/>
                  <a:pt x="394807" y="1626455"/>
                </a:cubicBezTo>
                <a:close/>
                <a:moveTo>
                  <a:pt x="1315388" y="2115696"/>
                </a:moveTo>
                <a:cubicBezTo>
                  <a:pt x="1459383" y="1841253"/>
                  <a:pt x="1300831" y="1370388"/>
                  <a:pt x="1031118" y="1312715"/>
                </a:cubicBezTo>
                <a:cubicBezTo>
                  <a:pt x="1065996" y="1397084"/>
                  <a:pt x="1095810" y="1474508"/>
                  <a:pt x="1129348" y="1549780"/>
                </a:cubicBezTo>
                <a:cubicBezTo>
                  <a:pt x="1161888" y="1623476"/>
                  <a:pt x="1222856" y="1683035"/>
                  <a:pt x="1248211" y="1771927"/>
                </a:cubicBezTo>
                <a:cubicBezTo>
                  <a:pt x="1222391" y="1769583"/>
                  <a:pt x="1201710" y="1773253"/>
                  <a:pt x="1198290" y="1766808"/>
                </a:cubicBezTo>
                <a:cubicBezTo>
                  <a:pt x="1127371" y="1641272"/>
                  <a:pt x="1057886" y="1514158"/>
                  <a:pt x="990681" y="1391341"/>
                </a:cubicBezTo>
                <a:cubicBezTo>
                  <a:pt x="855540" y="1570131"/>
                  <a:pt x="974506" y="1949897"/>
                  <a:pt x="1315388" y="2115696"/>
                </a:cubicBezTo>
                <a:close/>
                <a:moveTo>
                  <a:pt x="1350109" y="2206800"/>
                </a:moveTo>
                <a:cubicBezTo>
                  <a:pt x="1227294" y="2132029"/>
                  <a:pt x="1103839" y="2055898"/>
                  <a:pt x="1016305" y="1939402"/>
                </a:cubicBezTo>
                <a:cubicBezTo>
                  <a:pt x="894527" y="1777942"/>
                  <a:pt x="844899" y="1595932"/>
                  <a:pt x="915052" y="1399068"/>
                </a:cubicBezTo>
                <a:cubicBezTo>
                  <a:pt x="975348" y="1229938"/>
                  <a:pt x="907264" y="1082692"/>
                  <a:pt x="854782" y="932137"/>
                </a:cubicBezTo>
                <a:cubicBezTo>
                  <a:pt x="846533" y="908644"/>
                  <a:pt x="804422" y="896999"/>
                  <a:pt x="770773" y="875318"/>
                </a:cubicBezTo>
                <a:cubicBezTo>
                  <a:pt x="787545" y="859543"/>
                  <a:pt x="802883" y="845346"/>
                  <a:pt x="825964" y="823117"/>
                </a:cubicBezTo>
                <a:cubicBezTo>
                  <a:pt x="812484" y="768678"/>
                  <a:pt x="797092" y="705284"/>
                  <a:pt x="778651" y="628353"/>
                </a:cubicBezTo>
                <a:cubicBezTo>
                  <a:pt x="718445" y="684857"/>
                  <a:pt x="704504" y="750136"/>
                  <a:pt x="674057" y="806473"/>
                </a:cubicBezTo>
                <a:cubicBezTo>
                  <a:pt x="639013" y="871268"/>
                  <a:pt x="653565" y="926351"/>
                  <a:pt x="678691" y="987300"/>
                </a:cubicBezTo>
                <a:cubicBezTo>
                  <a:pt x="768807" y="1203882"/>
                  <a:pt x="699453" y="1395372"/>
                  <a:pt x="573399" y="1572793"/>
                </a:cubicBezTo>
                <a:cubicBezTo>
                  <a:pt x="543911" y="1614586"/>
                  <a:pt x="491566" y="1640205"/>
                  <a:pt x="448294" y="1671763"/>
                </a:cubicBezTo>
                <a:cubicBezTo>
                  <a:pt x="404448" y="1703465"/>
                  <a:pt x="371872" y="1682427"/>
                  <a:pt x="347341" y="1644762"/>
                </a:cubicBezTo>
                <a:cubicBezTo>
                  <a:pt x="310117" y="1587763"/>
                  <a:pt x="311251" y="1523568"/>
                  <a:pt x="322256" y="1459939"/>
                </a:cubicBezTo>
                <a:cubicBezTo>
                  <a:pt x="349914" y="1299003"/>
                  <a:pt x="405306" y="1149365"/>
                  <a:pt x="495295" y="1011735"/>
                </a:cubicBezTo>
                <a:cubicBezTo>
                  <a:pt x="545960" y="933888"/>
                  <a:pt x="586695" y="849101"/>
                  <a:pt x="631502" y="767246"/>
                </a:cubicBezTo>
                <a:cubicBezTo>
                  <a:pt x="647658" y="737930"/>
                  <a:pt x="657956" y="704608"/>
                  <a:pt x="678184" y="678226"/>
                </a:cubicBezTo>
                <a:cubicBezTo>
                  <a:pt x="752638" y="581017"/>
                  <a:pt x="749272" y="478997"/>
                  <a:pt x="718531" y="365894"/>
                </a:cubicBezTo>
                <a:cubicBezTo>
                  <a:pt x="699256" y="294803"/>
                  <a:pt x="683666" y="222633"/>
                  <a:pt x="669080" y="150213"/>
                </a:cubicBezTo>
                <a:lnTo>
                  <a:pt x="639037" y="0"/>
                </a:lnTo>
                <a:lnTo>
                  <a:pt x="685477" y="0"/>
                </a:lnTo>
                <a:lnTo>
                  <a:pt x="830123" y="644646"/>
                </a:lnTo>
                <a:cubicBezTo>
                  <a:pt x="841889" y="697081"/>
                  <a:pt x="858594" y="748580"/>
                  <a:pt x="868286" y="801231"/>
                </a:cubicBezTo>
                <a:cubicBezTo>
                  <a:pt x="876847" y="846862"/>
                  <a:pt x="902344" y="867547"/>
                  <a:pt x="945378" y="881698"/>
                </a:cubicBezTo>
                <a:cubicBezTo>
                  <a:pt x="1031306" y="909427"/>
                  <a:pt x="1113389" y="928992"/>
                  <a:pt x="1208838" y="919029"/>
                </a:cubicBezTo>
                <a:cubicBezTo>
                  <a:pt x="1450323" y="893401"/>
                  <a:pt x="1641860" y="979221"/>
                  <a:pt x="1753984" y="1208539"/>
                </a:cubicBezTo>
                <a:cubicBezTo>
                  <a:pt x="1782977" y="1267908"/>
                  <a:pt x="1856145" y="1343578"/>
                  <a:pt x="1859768" y="1390144"/>
                </a:cubicBezTo>
                <a:cubicBezTo>
                  <a:pt x="1836417" y="1439526"/>
                  <a:pt x="1688979" y="1406544"/>
                  <a:pt x="1607507" y="1402956"/>
                </a:cubicBezTo>
                <a:cubicBezTo>
                  <a:pt x="1486122" y="1397822"/>
                  <a:pt x="1378192" y="1354922"/>
                  <a:pt x="1298703" y="1257406"/>
                </a:cubicBezTo>
                <a:cubicBezTo>
                  <a:pt x="1252324" y="1200270"/>
                  <a:pt x="1195489" y="1147586"/>
                  <a:pt x="1164863" y="1082843"/>
                </a:cubicBezTo>
                <a:cubicBezTo>
                  <a:pt x="1130674" y="1011083"/>
                  <a:pt x="1077231" y="979459"/>
                  <a:pt x="1010750" y="956586"/>
                </a:cubicBezTo>
                <a:cubicBezTo>
                  <a:pt x="982871" y="947151"/>
                  <a:pt x="954125" y="941586"/>
                  <a:pt x="905506" y="929445"/>
                </a:cubicBezTo>
                <a:cubicBezTo>
                  <a:pt x="938069" y="1026569"/>
                  <a:pt x="961505" y="1108942"/>
                  <a:pt x="994250" y="1187151"/>
                </a:cubicBezTo>
                <a:cubicBezTo>
                  <a:pt x="1004360" y="1210786"/>
                  <a:pt x="1037660" y="1227381"/>
                  <a:pt x="1063313" y="1241331"/>
                </a:cubicBezTo>
                <a:cubicBezTo>
                  <a:pt x="1239665" y="1337051"/>
                  <a:pt x="1330749" y="1501044"/>
                  <a:pt x="1403427" y="1675440"/>
                </a:cubicBezTo>
                <a:cubicBezTo>
                  <a:pt x="1448273" y="1782871"/>
                  <a:pt x="1438875" y="1899660"/>
                  <a:pt x="1412888" y="2013308"/>
                </a:cubicBezTo>
                <a:cubicBezTo>
                  <a:pt x="1398883" y="2074648"/>
                  <a:pt x="1385094" y="2135629"/>
                  <a:pt x="1370292" y="2202341"/>
                </a:cubicBezTo>
                <a:cubicBezTo>
                  <a:pt x="1368001" y="2202917"/>
                  <a:pt x="1355826" y="2210234"/>
                  <a:pt x="1350109" y="2206800"/>
                </a:cubicBez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12">
            <a:extLst>
              <a:ext uri="{FF2B5EF4-FFF2-40B4-BE49-F238E27FC236}">
                <a16:creationId xmlns:a16="http://schemas.microsoft.com/office/drawing/2014/main" id="{69002426-033B-400A-C519-AF4C659C4F05}"/>
              </a:ext>
              <a:ext uri="{C183D7F6-B498-43B3-948B-1728B52AA6E4}">
                <adec:decorative xmlns:adec="http://schemas.microsoft.com/office/drawing/2017/decorative" val="1"/>
              </a:ext>
            </a:extLst>
          </p:cNvPr>
          <p:cNvSpPr/>
          <p:nvPr userDrawn="1"/>
        </p:nvSpPr>
        <p:spPr>
          <a:xfrm rot="16200000" flipH="1">
            <a:off x="8812879" y="2130044"/>
            <a:ext cx="5509165" cy="1249078"/>
          </a:xfrm>
          <a:custGeom>
            <a:avLst/>
            <a:gdLst>
              <a:gd name="connsiteX0" fmla="*/ 5509165 w 5509165"/>
              <a:gd name="connsiteY0" fmla="*/ 1249078 h 1249078"/>
              <a:gd name="connsiteX1" fmla="*/ 0 w 5509165"/>
              <a:gd name="connsiteY1" fmla="*/ 1249078 h 1249078"/>
              <a:gd name="connsiteX2" fmla="*/ 0 w 5509165"/>
              <a:gd name="connsiteY2" fmla="*/ 376649 h 1249078"/>
              <a:gd name="connsiteX3" fmla="*/ 124275 w 5509165"/>
              <a:gd name="connsiteY3" fmla="*/ 338434 h 1249078"/>
              <a:gd name="connsiteX4" fmla="*/ 2337339 w 5509165"/>
              <a:gd name="connsiteY4" fmla="*/ 1263 h 1249078"/>
              <a:gd name="connsiteX5" fmla="*/ 4747463 w 5509165"/>
              <a:gd name="connsiteY5" fmla="*/ 509094 h 1249078"/>
              <a:gd name="connsiteX6" fmla="*/ 5475419 w 5509165"/>
              <a:gd name="connsiteY6" fmla="*/ 1196657 h 1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09165" h="1249078">
                <a:moveTo>
                  <a:pt x="5509165" y="1249078"/>
                </a:moveTo>
                <a:lnTo>
                  <a:pt x="0" y="1249078"/>
                </a:lnTo>
                <a:lnTo>
                  <a:pt x="0" y="376649"/>
                </a:lnTo>
                <a:lnTo>
                  <a:pt x="124275" y="338434"/>
                </a:lnTo>
                <a:cubicBezTo>
                  <a:pt x="840589" y="132976"/>
                  <a:pt x="1609226" y="14590"/>
                  <a:pt x="2337339" y="1263"/>
                </a:cubicBezTo>
                <a:cubicBezTo>
                  <a:pt x="3273483" y="-15871"/>
                  <a:pt x="4142637" y="140664"/>
                  <a:pt x="4747463" y="509094"/>
                </a:cubicBezTo>
                <a:cubicBezTo>
                  <a:pt x="5039841" y="687195"/>
                  <a:pt x="5284004" y="923072"/>
                  <a:pt x="5475419" y="1196657"/>
                </a:cubicBezTo>
                <a:close/>
              </a:path>
            </a:pathLst>
          </a:custGeom>
          <a:solidFill>
            <a:schemeClr val="accent4">
              <a:alpha val="50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Content Placeholder 6">
            <a:extLst>
              <a:ext uri="{FF2B5EF4-FFF2-40B4-BE49-F238E27FC236}">
                <a16:creationId xmlns:a16="http://schemas.microsoft.com/office/drawing/2014/main" id="{13980755-170E-8438-DC1B-7B3283F2A49D}"/>
              </a:ext>
            </a:extLst>
          </p:cNvPr>
          <p:cNvSpPr>
            <a:spLocks noGrp="1"/>
          </p:cNvSpPr>
          <p:nvPr>
            <p:ph sz="quarter" idx="10"/>
          </p:nvPr>
        </p:nvSpPr>
        <p:spPr>
          <a:xfrm>
            <a:off x="914400" y="2039112"/>
            <a:ext cx="7150608" cy="335657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5">
            <a:extLst>
              <a:ext uri="{FF2B5EF4-FFF2-40B4-BE49-F238E27FC236}">
                <a16:creationId xmlns:a16="http://schemas.microsoft.com/office/drawing/2014/main" id="{933C021B-6AA4-3C5D-099F-96D113A1495C}"/>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3386226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bg2"/>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 uri="{C183D7F6-B498-43B3-948B-1728B52AA6E4}">
                <adec:decorative xmlns:adec="http://schemas.microsoft.com/office/drawing/2017/decorative" val="1"/>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3">
            <a:extLst>
              <a:ext uri="{FF2B5EF4-FFF2-40B4-BE49-F238E27FC236}">
                <a16:creationId xmlns:a16="http://schemas.microsoft.com/office/drawing/2014/main" id="{2FE03F25-D589-68A8-30C7-175547B6A9EE}"/>
              </a:ext>
              <a:ext uri="{C183D7F6-B498-43B3-948B-1728B52AA6E4}">
                <adec:decorative xmlns:adec="http://schemas.microsoft.com/office/drawing/2017/decorative" val="1"/>
              </a:ext>
            </a:extLst>
          </p:cNvPr>
          <p:cNvSpPr/>
          <p:nvPr userDrawn="1"/>
        </p:nvSpPr>
        <p:spPr>
          <a:xfrm>
            <a:off x="9037474" y="1618811"/>
            <a:ext cx="3154526" cy="5229819"/>
          </a:xfrm>
          <a:custGeom>
            <a:avLst/>
            <a:gdLst>
              <a:gd name="connsiteX0" fmla="*/ 2984957 w 3154526"/>
              <a:gd name="connsiteY0" fmla="*/ 4764199 h 5229819"/>
              <a:gd name="connsiteX1" fmla="*/ 3085247 w 3154526"/>
              <a:gd name="connsiteY1" fmla="*/ 4783935 h 5229819"/>
              <a:gd name="connsiteX2" fmla="*/ 3154526 w 3154526"/>
              <a:gd name="connsiteY2" fmla="*/ 4805985 h 5229819"/>
              <a:gd name="connsiteX3" fmla="*/ 3154526 w 3154526"/>
              <a:gd name="connsiteY3" fmla="*/ 4854317 h 5229819"/>
              <a:gd name="connsiteX4" fmla="*/ 3077489 w 3154526"/>
              <a:gd name="connsiteY4" fmla="*/ 4835342 h 5229819"/>
              <a:gd name="connsiteX5" fmla="*/ 2943802 w 3154526"/>
              <a:gd name="connsiteY5" fmla="*/ 4819637 h 5229819"/>
              <a:gd name="connsiteX6" fmla="*/ 2790751 w 3154526"/>
              <a:gd name="connsiteY6" fmla="*/ 4847576 h 5229819"/>
              <a:gd name="connsiteX7" fmla="*/ 2434897 w 3154526"/>
              <a:gd name="connsiteY7" fmla="*/ 5031577 h 5229819"/>
              <a:gd name="connsiteX8" fmla="*/ 2951768 w 3154526"/>
              <a:gd name="connsiteY8" fmla="*/ 4976098 h 5229819"/>
              <a:gd name="connsiteX9" fmla="*/ 3154526 w 3154526"/>
              <a:gd name="connsiteY9" fmla="*/ 4968709 h 5229819"/>
              <a:gd name="connsiteX10" fmla="*/ 3154526 w 3154526"/>
              <a:gd name="connsiteY10" fmla="*/ 5031765 h 5229819"/>
              <a:gd name="connsiteX11" fmla="*/ 3014835 w 3154526"/>
              <a:gd name="connsiteY11" fmla="*/ 5034301 h 5229819"/>
              <a:gd name="connsiteX12" fmla="*/ 2393353 w 3154526"/>
              <a:gd name="connsiteY12" fmla="*/ 5115550 h 5229819"/>
              <a:gd name="connsiteX13" fmla="*/ 2867479 w 3154526"/>
              <a:gd name="connsiteY13" fmla="*/ 5174972 h 5229819"/>
              <a:gd name="connsiteX14" fmla="*/ 3154526 w 3154526"/>
              <a:gd name="connsiteY14" fmla="*/ 5146324 h 5229819"/>
              <a:gd name="connsiteX15" fmla="*/ 3154526 w 3154526"/>
              <a:gd name="connsiteY15" fmla="*/ 5195560 h 5229819"/>
              <a:gd name="connsiteX16" fmla="*/ 2893424 w 3154526"/>
              <a:gd name="connsiteY16" fmla="*/ 5222073 h 5229819"/>
              <a:gd name="connsiteX17" fmla="*/ 2386859 w 3154526"/>
              <a:gd name="connsiteY17" fmla="*/ 5181967 h 5229819"/>
              <a:gd name="connsiteX18" fmla="*/ 2246076 w 3154526"/>
              <a:gd name="connsiteY18" fmla="*/ 5123402 h 5229819"/>
              <a:gd name="connsiteX19" fmla="*/ 2334992 w 3154526"/>
              <a:gd name="connsiteY19" fmla="*/ 5028470 h 5229819"/>
              <a:gd name="connsiteX20" fmla="*/ 2693848 w 3154526"/>
              <a:gd name="connsiteY20" fmla="*/ 4824451 h 5229819"/>
              <a:gd name="connsiteX21" fmla="*/ 2984957 w 3154526"/>
              <a:gd name="connsiteY21" fmla="*/ 4764199 h 5229819"/>
              <a:gd name="connsiteX22" fmla="*/ 2257356 w 3154526"/>
              <a:gd name="connsiteY22" fmla="*/ 4262588 h 5229819"/>
              <a:gd name="connsiteX23" fmla="*/ 2122814 w 3154526"/>
              <a:gd name="connsiteY23" fmla="*/ 4273357 h 5229819"/>
              <a:gd name="connsiteX24" fmla="*/ 2427819 w 3154526"/>
              <a:gd name="connsiteY24" fmla="*/ 4316623 h 5229819"/>
              <a:gd name="connsiteX25" fmla="*/ 2495745 w 3154526"/>
              <a:gd name="connsiteY25" fmla="*/ 4323417 h 5229819"/>
              <a:gd name="connsiteX26" fmla="*/ 2842012 w 3154526"/>
              <a:gd name="connsiteY26" fmla="*/ 4396980 h 5229819"/>
              <a:gd name="connsiteX27" fmla="*/ 2946172 w 3154526"/>
              <a:gd name="connsiteY27" fmla="*/ 4417967 h 5229819"/>
              <a:gd name="connsiteX28" fmla="*/ 2257356 w 3154526"/>
              <a:gd name="connsiteY28" fmla="*/ 4262588 h 5229819"/>
              <a:gd name="connsiteX29" fmla="*/ 2658537 w 3154526"/>
              <a:gd name="connsiteY29" fmla="*/ 3869558 h 5229819"/>
              <a:gd name="connsiteX30" fmla="*/ 2641175 w 3154526"/>
              <a:gd name="connsiteY30" fmla="*/ 3888643 h 5229819"/>
              <a:gd name="connsiteX31" fmla="*/ 3126479 w 3154526"/>
              <a:gd name="connsiteY31" fmla="*/ 4335544 h 5229819"/>
              <a:gd name="connsiteX32" fmla="*/ 3143670 w 3154526"/>
              <a:gd name="connsiteY32" fmla="*/ 4314908 h 5229819"/>
              <a:gd name="connsiteX33" fmla="*/ 2658537 w 3154526"/>
              <a:gd name="connsiteY33" fmla="*/ 3869558 h 5229819"/>
              <a:gd name="connsiteX34" fmla="*/ 2629101 w 3154526"/>
              <a:gd name="connsiteY34" fmla="*/ 3729983 h 5229819"/>
              <a:gd name="connsiteX35" fmla="*/ 2725377 w 3154526"/>
              <a:gd name="connsiteY35" fmla="*/ 3746294 h 5229819"/>
              <a:gd name="connsiteX36" fmla="*/ 3013384 w 3154526"/>
              <a:gd name="connsiteY36" fmla="*/ 3891324 h 5229819"/>
              <a:gd name="connsiteX37" fmla="*/ 3154526 w 3154526"/>
              <a:gd name="connsiteY37" fmla="*/ 3990464 h 5229819"/>
              <a:gd name="connsiteX38" fmla="*/ 3154526 w 3154526"/>
              <a:gd name="connsiteY38" fmla="*/ 4060395 h 5229819"/>
              <a:gd name="connsiteX39" fmla="*/ 3036403 w 3154526"/>
              <a:gd name="connsiteY39" fmla="*/ 3972021 h 5229819"/>
              <a:gd name="connsiteX40" fmla="*/ 2688997 w 3154526"/>
              <a:gd name="connsiteY40" fmla="*/ 3810128 h 5229819"/>
              <a:gd name="connsiteX41" fmla="*/ 3092476 w 3154526"/>
              <a:gd name="connsiteY41" fmla="*/ 4164235 h 5229819"/>
              <a:gd name="connsiteX42" fmla="*/ 3154526 w 3154526"/>
              <a:gd name="connsiteY42" fmla="*/ 4207256 h 5229819"/>
              <a:gd name="connsiteX43" fmla="*/ 3154526 w 3154526"/>
              <a:gd name="connsiteY43" fmla="*/ 4417507 h 5229819"/>
              <a:gd name="connsiteX44" fmla="*/ 3087942 w 3154526"/>
              <a:gd name="connsiteY44" fmla="*/ 4378606 h 5229819"/>
              <a:gd name="connsiteX45" fmla="*/ 3130359 w 3154526"/>
              <a:gd name="connsiteY45" fmla="*/ 4425849 h 5229819"/>
              <a:gd name="connsiteX46" fmla="*/ 3154526 w 3154526"/>
              <a:gd name="connsiteY46" fmla="*/ 4447989 h 5229819"/>
              <a:gd name="connsiteX47" fmla="*/ 3154526 w 3154526"/>
              <a:gd name="connsiteY47" fmla="*/ 4543354 h 5229819"/>
              <a:gd name="connsiteX48" fmla="*/ 3094526 w 3154526"/>
              <a:gd name="connsiteY48" fmla="*/ 4521621 h 5229819"/>
              <a:gd name="connsiteX49" fmla="*/ 2985083 w 3154526"/>
              <a:gd name="connsiteY49" fmla="*/ 4485238 h 5229819"/>
              <a:gd name="connsiteX50" fmla="*/ 2708626 w 3154526"/>
              <a:gd name="connsiteY50" fmla="*/ 4418017 h 5229819"/>
              <a:gd name="connsiteX51" fmla="*/ 2620844 w 3154526"/>
              <a:gd name="connsiteY51" fmla="*/ 4430706 h 5229819"/>
              <a:gd name="connsiteX52" fmla="*/ 2540001 w 3154526"/>
              <a:gd name="connsiteY52" fmla="*/ 4424025 h 5229819"/>
              <a:gd name="connsiteX53" fmla="*/ 1907604 w 3154526"/>
              <a:gd name="connsiteY53" fmla="*/ 4339664 h 5229819"/>
              <a:gd name="connsiteX54" fmla="*/ 1879113 w 3154526"/>
              <a:gd name="connsiteY54" fmla="*/ 4342926 h 5229819"/>
              <a:gd name="connsiteX55" fmla="*/ 1921270 w 3154526"/>
              <a:gd name="connsiteY55" fmla="*/ 4376988 h 5229819"/>
              <a:gd name="connsiteX56" fmla="*/ 2647281 w 3154526"/>
              <a:gd name="connsiteY56" fmla="*/ 4614572 h 5229819"/>
              <a:gd name="connsiteX57" fmla="*/ 3060973 w 3154526"/>
              <a:gd name="connsiteY57" fmla="*/ 4624283 h 5229819"/>
              <a:gd name="connsiteX58" fmla="*/ 3154526 w 3154526"/>
              <a:gd name="connsiteY58" fmla="*/ 4599347 h 5229819"/>
              <a:gd name="connsiteX59" fmla="*/ 3154526 w 3154526"/>
              <a:gd name="connsiteY59" fmla="*/ 4661496 h 5229819"/>
              <a:gd name="connsiteX60" fmla="*/ 3124590 w 3154526"/>
              <a:gd name="connsiteY60" fmla="*/ 4670972 h 5229819"/>
              <a:gd name="connsiteX61" fmla="*/ 2657957 w 3154526"/>
              <a:gd name="connsiteY61" fmla="*/ 4674486 h 5229819"/>
              <a:gd name="connsiteX62" fmla="*/ 1891952 w 3154526"/>
              <a:gd name="connsiteY62" fmla="*/ 4426992 h 5229819"/>
              <a:gd name="connsiteX63" fmla="*/ 1839998 w 3154526"/>
              <a:gd name="connsiteY63" fmla="*/ 4399458 h 5229819"/>
              <a:gd name="connsiteX64" fmla="*/ 1897411 w 3154526"/>
              <a:gd name="connsiteY64" fmla="*/ 4275071 h 5229819"/>
              <a:gd name="connsiteX65" fmla="*/ 2271660 w 3154526"/>
              <a:gd name="connsiteY65" fmla="*/ 4202654 h 5229819"/>
              <a:gd name="connsiteX66" fmla="*/ 2860369 w 3154526"/>
              <a:gd name="connsiteY66" fmla="*/ 4283351 h 5229819"/>
              <a:gd name="connsiteX67" fmla="*/ 2986729 w 3154526"/>
              <a:gd name="connsiteY67" fmla="*/ 4338210 h 5229819"/>
              <a:gd name="connsiteX68" fmla="*/ 2815025 w 3154526"/>
              <a:gd name="connsiteY68" fmla="*/ 4191559 h 5229819"/>
              <a:gd name="connsiteX69" fmla="*/ 2550431 w 3154526"/>
              <a:gd name="connsiteY69" fmla="*/ 3844543 h 5229819"/>
              <a:gd name="connsiteX70" fmla="*/ 2629101 w 3154526"/>
              <a:gd name="connsiteY70" fmla="*/ 3729983 h 5229819"/>
              <a:gd name="connsiteX71" fmla="*/ 2911098 w 3154526"/>
              <a:gd name="connsiteY71" fmla="*/ 3440435 h 5229819"/>
              <a:gd name="connsiteX72" fmla="*/ 2828048 w 3154526"/>
              <a:gd name="connsiteY72" fmla="*/ 3443932 h 5229819"/>
              <a:gd name="connsiteX73" fmla="*/ 2509409 w 3154526"/>
              <a:gd name="connsiteY73" fmla="*/ 3495655 h 5229819"/>
              <a:gd name="connsiteX74" fmla="*/ 2147895 w 3154526"/>
              <a:gd name="connsiteY74" fmla="*/ 3514483 h 5229819"/>
              <a:gd name="connsiteX75" fmla="*/ 2003552 w 3154526"/>
              <a:gd name="connsiteY75" fmla="*/ 3520439 h 5229819"/>
              <a:gd name="connsiteX76" fmla="*/ 2246830 w 3154526"/>
              <a:gd name="connsiteY76" fmla="*/ 3622276 h 5229819"/>
              <a:gd name="connsiteX77" fmla="*/ 2835671 w 3154526"/>
              <a:gd name="connsiteY77" fmla="*/ 3548747 h 5229819"/>
              <a:gd name="connsiteX78" fmla="*/ 2998953 w 3154526"/>
              <a:gd name="connsiteY78" fmla="*/ 3464237 h 5229819"/>
              <a:gd name="connsiteX79" fmla="*/ 2995075 w 3154526"/>
              <a:gd name="connsiteY79" fmla="*/ 3442088 h 5229819"/>
              <a:gd name="connsiteX80" fmla="*/ 2911098 w 3154526"/>
              <a:gd name="connsiteY80" fmla="*/ 3440435 h 5229819"/>
              <a:gd name="connsiteX81" fmla="*/ 2690666 w 3154526"/>
              <a:gd name="connsiteY81" fmla="*/ 3299672 h 5229819"/>
              <a:gd name="connsiteX82" fmla="*/ 2476905 w 3154526"/>
              <a:gd name="connsiteY82" fmla="*/ 3324782 h 5229819"/>
              <a:gd name="connsiteX83" fmla="*/ 2094849 w 3154526"/>
              <a:gd name="connsiteY83" fmla="*/ 3447220 h 5229819"/>
              <a:gd name="connsiteX84" fmla="*/ 2483888 w 3154526"/>
              <a:gd name="connsiteY84" fmla="*/ 3440295 h 5229819"/>
              <a:gd name="connsiteX85" fmla="*/ 3014076 w 3154526"/>
              <a:gd name="connsiteY85" fmla="*/ 3366305 h 5229819"/>
              <a:gd name="connsiteX86" fmla="*/ 2904378 w 3154526"/>
              <a:gd name="connsiteY86" fmla="*/ 3324561 h 5229819"/>
              <a:gd name="connsiteX87" fmla="*/ 2690666 w 3154526"/>
              <a:gd name="connsiteY87" fmla="*/ 3299672 h 5229819"/>
              <a:gd name="connsiteX88" fmla="*/ 2600173 w 3154526"/>
              <a:gd name="connsiteY88" fmla="*/ 3247414 h 5229819"/>
              <a:gd name="connsiteX89" fmla="*/ 3008079 w 3154526"/>
              <a:gd name="connsiteY89" fmla="*/ 3291395 h 5229819"/>
              <a:gd name="connsiteX90" fmla="*/ 3154526 w 3154526"/>
              <a:gd name="connsiteY90" fmla="*/ 3354047 h 5229819"/>
              <a:gd name="connsiteX91" fmla="*/ 3154526 w 3154526"/>
              <a:gd name="connsiteY91" fmla="*/ 3464030 h 5229819"/>
              <a:gd name="connsiteX92" fmla="*/ 3150012 w 3154526"/>
              <a:gd name="connsiteY92" fmla="*/ 3464430 h 5229819"/>
              <a:gd name="connsiteX93" fmla="*/ 3006185 w 3154526"/>
              <a:gd name="connsiteY93" fmla="*/ 3521395 h 5229819"/>
              <a:gd name="connsiteX94" fmla="*/ 2745224 w 3154526"/>
              <a:gd name="connsiteY94" fmla="*/ 3629721 h 5229819"/>
              <a:gd name="connsiteX95" fmla="*/ 2266244 w 3154526"/>
              <a:gd name="connsiteY95" fmla="*/ 3673727 h 5229819"/>
              <a:gd name="connsiteX96" fmla="*/ 1968615 w 3154526"/>
              <a:gd name="connsiteY96" fmla="*/ 3585320 h 5229819"/>
              <a:gd name="connsiteX97" fmla="*/ 1898396 w 3154526"/>
              <a:gd name="connsiteY97" fmla="*/ 3500287 h 5229819"/>
              <a:gd name="connsiteX98" fmla="*/ 1989083 w 3154526"/>
              <a:gd name="connsiteY98" fmla="*/ 3427016 h 5229819"/>
              <a:gd name="connsiteX99" fmla="*/ 2389567 w 3154526"/>
              <a:gd name="connsiteY99" fmla="*/ 3290809 h 5229819"/>
              <a:gd name="connsiteX100" fmla="*/ 2600173 w 3154526"/>
              <a:gd name="connsiteY100" fmla="*/ 3247414 h 5229819"/>
              <a:gd name="connsiteX101" fmla="*/ 2319352 w 3154526"/>
              <a:gd name="connsiteY101" fmla="*/ 2601737 h 5229819"/>
              <a:gd name="connsiteX102" fmla="*/ 2766163 w 3154526"/>
              <a:gd name="connsiteY102" fmla="*/ 2737145 h 5229819"/>
              <a:gd name="connsiteX103" fmla="*/ 2974746 w 3154526"/>
              <a:gd name="connsiteY103" fmla="*/ 2866399 h 5229819"/>
              <a:gd name="connsiteX104" fmla="*/ 3121568 w 3154526"/>
              <a:gd name="connsiteY104" fmla="*/ 2982134 h 5229819"/>
              <a:gd name="connsiteX105" fmla="*/ 3154526 w 3154526"/>
              <a:gd name="connsiteY105" fmla="*/ 3011886 h 5229819"/>
              <a:gd name="connsiteX106" fmla="*/ 3154526 w 3154526"/>
              <a:gd name="connsiteY106" fmla="*/ 3160319 h 5229819"/>
              <a:gd name="connsiteX107" fmla="*/ 3067546 w 3154526"/>
              <a:gd name="connsiteY107" fmla="*/ 3110720 h 5229819"/>
              <a:gd name="connsiteX108" fmla="*/ 2232937 w 3154526"/>
              <a:gd name="connsiteY108" fmla="*/ 2769088 h 5229819"/>
              <a:gd name="connsiteX109" fmla="*/ 2352619 w 3154526"/>
              <a:gd name="connsiteY109" fmla="*/ 2743180 h 5229819"/>
              <a:gd name="connsiteX110" fmla="*/ 2721589 w 3154526"/>
              <a:gd name="connsiteY110" fmla="*/ 2876160 h 5229819"/>
              <a:gd name="connsiteX111" fmla="*/ 3060914 w 3154526"/>
              <a:gd name="connsiteY111" fmla="*/ 3014259 h 5229819"/>
              <a:gd name="connsiteX112" fmla="*/ 2965264 w 3154526"/>
              <a:gd name="connsiteY112" fmla="*/ 2935323 h 5229819"/>
              <a:gd name="connsiteX113" fmla="*/ 2367226 w 3154526"/>
              <a:gd name="connsiteY113" fmla="*/ 2661486 h 5229819"/>
              <a:gd name="connsiteX114" fmla="*/ 2207259 w 3154526"/>
              <a:gd name="connsiteY114" fmla="*/ 2694665 h 5229819"/>
              <a:gd name="connsiteX115" fmla="*/ 2179723 w 3154526"/>
              <a:gd name="connsiteY115" fmla="*/ 2818255 h 5229819"/>
              <a:gd name="connsiteX116" fmla="*/ 2514888 w 3154526"/>
              <a:gd name="connsiteY116" fmla="*/ 3048475 h 5229819"/>
              <a:gd name="connsiteX117" fmla="*/ 3016861 w 3154526"/>
              <a:gd name="connsiteY117" fmla="*/ 3160740 h 5229819"/>
              <a:gd name="connsiteX118" fmla="*/ 3154526 w 3154526"/>
              <a:gd name="connsiteY118" fmla="*/ 3176279 h 5229819"/>
              <a:gd name="connsiteX119" fmla="*/ 3154526 w 3154526"/>
              <a:gd name="connsiteY119" fmla="*/ 3250361 h 5229819"/>
              <a:gd name="connsiteX120" fmla="*/ 3091307 w 3154526"/>
              <a:gd name="connsiteY120" fmla="*/ 3229805 h 5229819"/>
              <a:gd name="connsiteX121" fmla="*/ 2723879 w 3154526"/>
              <a:gd name="connsiteY121" fmla="*/ 3162709 h 5229819"/>
              <a:gd name="connsiteX122" fmla="*/ 2203034 w 3154526"/>
              <a:gd name="connsiteY122" fmla="*/ 2922890 h 5229819"/>
              <a:gd name="connsiteX123" fmla="*/ 2101110 w 3154526"/>
              <a:gd name="connsiteY123" fmla="*/ 2793332 h 5229819"/>
              <a:gd name="connsiteX124" fmla="*/ 2116325 w 3154526"/>
              <a:gd name="connsiteY124" fmla="*/ 2687419 h 5229819"/>
              <a:gd name="connsiteX125" fmla="*/ 2319352 w 3154526"/>
              <a:gd name="connsiteY125" fmla="*/ 2601737 h 5229819"/>
              <a:gd name="connsiteX126" fmla="*/ 1350946 w 3154526"/>
              <a:gd name="connsiteY126" fmla="*/ 1631006 h 5229819"/>
              <a:gd name="connsiteX127" fmla="*/ 1004901 w 3154526"/>
              <a:gd name="connsiteY127" fmla="*/ 1697258 h 5229819"/>
              <a:gd name="connsiteX128" fmla="*/ 955407 w 3154526"/>
              <a:gd name="connsiteY128" fmla="*/ 1725240 h 5229819"/>
              <a:gd name="connsiteX129" fmla="*/ 1056827 w 3154526"/>
              <a:gd name="connsiteY129" fmla="*/ 1829253 h 5229819"/>
              <a:gd name="connsiteX130" fmla="*/ 1626585 w 3154526"/>
              <a:gd name="connsiteY130" fmla="*/ 2030287 h 5229819"/>
              <a:gd name="connsiteX131" fmla="*/ 2214811 w 3154526"/>
              <a:gd name="connsiteY131" fmla="*/ 2140743 h 5229819"/>
              <a:gd name="connsiteX132" fmla="*/ 2475442 w 3154526"/>
              <a:gd name="connsiteY132" fmla="*/ 2220115 h 5229819"/>
              <a:gd name="connsiteX133" fmla="*/ 1255641 w 3154526"/>
              <a:gd name="connsiteY133" fmla="*/ 1766864 h 5229819"/>
              <a:gd name="connsiteX134" fmla="*/ 1305929 w 3154526"/>
              <a:gd name="connsiteY134" fmla="*/ 1722974 h 5229819"/>
              <a:gd name="connsiteX135" fmla="*/ 2002915 w 3154526"/>
              <a:gd name="connsiteY135" fmla="*/ 1923946 h 5229819"/>
              <a:gd name="connsiteX136" fmla="*/ 2449662 w 3154526"/>
              <a:gd name="connsiteY136" fmla="*/ 2126020 h 5229819"/>
              <a:gd name="connsiteX137" fmla="*/ 2505028 w 3154526"/>
              <a:gd name="connsiteY137" fmla="*/ 2142789 h 5229819"/>
              <a:gd name="connsiteX138" fmla="*/ 2446175 w 3154526"/>
              <a:gd name="connsiteY138" fmla="*/ 2082091 h 5229819"/>
              <a:gd name="connsiteX139" fmla="*/ 2312648 w 3154526"/>
              <a:gd name="connsiteY139" fmla="*/ 1997116 h 5229819"/>
              <a:gd name="connsiteX140" fmla="*/ 1350946 w 3154526"/>
              <a:gd name="connsiteY140" fmla="*/ 1631006 h 5229819"/>
              <a:gd name="connsiteX141" fmla="*/ 2656659 w 3154526"/>
              <a:gd name="connsiteY141" fmla="*/ 1238775 h 5229819"/>
              <a:gd name="connsiteX142" fmla="*/ 2625436 w 3154526"/>
              <a:gd name="connsiteY142" fmla="*/ 1397072 h 5229819"/>
              <a:gd name="connsiteX143" fmla="*/ 2875161 w 3154526"/>
              <a:gd name="connsiteY143" fmla="*/ 2321650 h 5229819"/>
              <a:gd name="connsiteX144" fmla="*/ 2925722 w 3154526"/>
              <a:gd name="connsiteY144" fmla="*/ 2392692 h 5229819"/>
              <a:gd name="connsiteX145" fmla="*/ 2811462 w 3154526"/>
              <a:gd name="connsiteY145" fmla="*/ 1947758 h 5229819"/>
              <a:gd name="connsiteX146" fmla="*/ 2718919 w 3154526"/>
              <a:gd name="connsiteY146" fmla="*/ 1497019 h 5229819"/>
              <a:gd name="connsiteX147" fmla="*/ 2753255 w 3154526"/>
              <a:gd name="connsiteY147" fmla="*/ 1529176 h 5229819"/>
              <a:gd name="connsiteX148" fmla="*/ 2881379 w 3154526"/>
              <a:gd name="connsiteY148" fmla="*/ 2022317 h 5229819"/>
              <a:gd name="connsiteX149" fmla="*/ 2996393 w 3154526"/>
              <a:gd name="connsiteY149" fmla="*/ 2365005 h 5229819"/>
              <a:gd name="connsiteX150" fmla="*/ 3100133 w 3154526"/>
              <a:gd name="connsiteY150" fmla="*/ 2512233 h 5229819"/>
              <a:gd name="connsiteX151" fmla="*/ 3079545 w 3154526"/>
              <a:gd name="connsiteY151" fmla="*/ 1967247 h 5229819"/>
              <a:gd name="connsiteX152" fmla="*/ 2899475 w 3154526"/>
              <a:gd name="connsiteY152" fmla="*/ 1449951 h 5229819"/>
              <a:gd name="connsiteX153" fmla="*/ 2656659 w 3154526"/>
              <a:gd name="connsiteY153" fmla="*/ 1238775 h 5229819"/>
              <a:gd name="connsiteX154" fmla="*/ 1367798 w 3154526"/>
              <a:gd name="connsiteY154" fmla="*/ 807514 h 5229819"/>
              <a:gd name="connsiteX155" fmla="*/ 1321670 w 3154526"/>
              <a:gd name="connsiteY155" fmla="*/ 812743 h 5229819"/>
              <a:gd name="connsiteX156" fmla="*/ 1326427 w 3154526"/>
              <a:gd name="connsiteY156" fmla="*/ 995044 h 5229819"/>
              <a:gd name="connsiteX157" fmla="*/ 1646715 w 3154526"/>
              <a:gd name="connsiteY157" fmla="*/ 1403714 h 5229819"/>
              <a:gd name="connsiteX158" fmla="*/ 1699020 w 3154526"/>
              <a:gd name="connsiteY158" fmla="*/ 1462003 h 5229819"/>
              <a:gd name="connsiteX159" fmla="*/ 2128129 w 3154526"/>
              <a:gd name="connsiteY159" fmla="*/ 1776540 h 5229819"/>
              <a:gd name="connsiteX160" fmla="*/ 2153908 w 3154526"/>
              <a:gd name="connsiteY160" fmla="*/ 1776925 h 5229819"/>
              <a:gd name="connsiteX161" fmla="*/ 1447891 w 3154526"/>
              <a:gd name="connsiteY161" fmla="*/ 949010 h 5229819"/>
              <a:gd name="connsiteX162" fmla="*/ 1451500 w 3154526"/>
              <a:gd name="connsiteY162" fmla="*/ 904772 h 5229819"/>
              <a:gd name="connsiteX163" fmla="*/ 1824226 w 3154526"/>
              <a:gd name="connsiteY163" fmla="*/ 1311217 h 5229819"/>
              <a:gd name="connsiteX164" fmla="*/ 2204689 w 3154526"/>
              <a:gd name="connsiteY164" fmla="*/ 1730927 h 5229819"/>
              <a:gd name="connsiteX165" fmla="*/ 1890667 w 3154526"/>
              <a:gd name="connsiteY165" fmla="*/ 1206353 h 5229819"/>
              <a:gd name="connsiteX166" fmla="*/ 1627192 w 3154526"/>
              <a:gd name="connsiteY166" fmla="*/ 933479 h 5229819"/>
              <a:gd name="connsiteX167" fmla="*/ 1367798 w 3154526"/>
              <a:gd name="connsiteY167" fmla="*/ 807514 h 5229819"/>
              <a:gd name="connsiteX168" fmla="*/ 283580 w 3154526"/>
              <a:gd name="connsiteY168" fmla="*/ 681216 h 5229819"/>
              <a:gd name="connsiteX169" fmla="*/ 110348 w 3154526"/>
              <a:gd name="connsiteY169" fmla="*/ 708025 h 5229819"/>
              <a:gd name="connsiteX170" fmla="*/ 85723 w 3154526"/>
              <a:gd name="connsiteY170" fmla="*/ 819576 h 5229819"/>
              <a:gd name="connsiteX171" fmla="*/ 199932 w 3154526"/>
              <a:gd name="connsiteY171" fmla="*/ 893664 h 5229819"/>
              <a:gd name="connsiteX172" fmla="*/ 740736 w 3154526"/>
              <a:gd name="connsiteY172" fmla="*/ 1064235 h 5229819"/>
              <a:gd name="connsiteX173" fmla="*/ 1110528 w 3154526"/>
              <a:gd name="connsiteY173" fmla="*/ 1146285 h 5229819"/>
              <a:gd name="connsiteX174" fmla="*/ 459412 w 3154526"/>
              <a:gd name="connsiteY174" fmla="*/ 885372 h 5229819"/>
              <a:gd name="connsiteX175" fmla="*/ 543138 w 3154526"/>
              <a:gd name="connsiteY175" fmla="*/ 845601 h 5229819"/>
              <a:gd name="connsiteX176" fmla="*/ 910153 w 3154526"/>
              <a:gd name="connsiteY176" fmla="*/ 948610 h 5229819"/>
              <a:gd name="connsiteX177" fmla="*/ 966399 w 3154526"/>
              <a:gd name="connsiteY177" fmla="*/ 962382 h 5229819"/>
              <a:gd name="connsiteX178" fmla="*/ 283580 w 3154526"/>
              <a:gd name="connsiteY178" fmla="*/ 681216 h 5229819"/>
              <a:gd name="connsiteX179" fmla="*/ 1590373 w 3154526"/>
              <a:gd name="connsiteY179" fmla="*/ 207352 h 5229819"/>
              <a:gd name="connsiteX180" fmla="*/ 1849000 w 3154526"/>
              <a:gd name="connsiteY180" fmla="*/ 1052202 h 5229819"/>
              <a:gd name="connsiteX181" fmla="*/ 1897521 w 3154526"/>
              <a:gd name="connsiteY181" fmla="*/ 1104633 h 5229819"/>
              <a:gd name="connsiteX182" fmla="*/ 1590373 w 3154526"/>
              <a:gd name="connsiteY182" fmla="*/ 207352 h 5229819"/>
              <a:gd name="connsiteX183" fmla="*/ 1477590 w 3154526"/>
              <a:gd name="connsiteY183" fmla="*/ 196987 h 5229819"/>
              <a:gd name="connsiteX184" fmla="*/ 1734197 w 3154526"/>
              <a:gd name="connsiteY184" fmla="*/ 915385 h 5229819"/>
              <a:gd name="connsiteX185" fmla="*/ 1477590 w 3154526"/>
              <a:gd name="connsiteY185" fmla="*/ 196987 h 5229819"/>
              <a:gd name="connsiteX186" fmla="*/ 1520807 w 3154526"/>
              <a:gd name="connsiteY186" fmla="*/ 401 h 5229819"/>
              <a:gd name="connsiteX187" fmla="*/ 1959261 w 3154526"/>
              <a:gd name="connsiteY187" fmla="*/ 1004279 h 5229819"/>
              <a:gd name="connsiteX188" fmla="*/ 1999831 w 3154526"/>
              <a:gd name="connsiteY188" fmla="*/ 1233302 h 5229819"/>
              <a:gd name="connsiteX189" fmla="*/ 2119085 w 3154526"/>
              <a:gd name="connsiteY189" fmla="*/ 1423964 h 5229819"/>
              <a:gd name="connsiteX190" fmla="*/ 2335471 w 3154526"/>
              <a:gd name="connsiteY190" fmla="*/ 1850384 h 5229819"/>
              <a:gd name="connsiteX191" fmla="*/ 2392591 w 3154526"/>
              <a:gd name="connsiteY191" fmla="*/ 1951489 h 5229819"/>
              <a:gd name="connsiteX192" fmla="*/ 2748943 w 3154526"/>
              <a:gd name="connsiteY192" fmla="*/ 2303364 h 5229819"/>
              <a:gd name="connsiteX193" fmla="*/ 2806241 w 3154526"/>
              <a:gd name="connsiteY193" fmla="*/ 2339964 h 5229819"/>
              <a:gd name="connsiteX194" fmla="*/ 2679338 w 3154526"/>
              <a:gd name="connsiteY194" fmla="*/ 2010074 h 5229819"/>
              <a:gd name="connsiteX195" fmla="*/ 2606989 w 3154526"/>
              <a:gd name="connsiteY195" fmla="*/ 1775538 h 5229819"/>
              <a:gd name="connsiteX196" fmla="*/ 2582155 w 3154526"/>
              <a:gd name="connsiteY196" fmla="*/ 1309760 h 5229819"/>
              <a:gd name="connsiteX197" fmla="*/ 2592851 w 3154526"/>
              <a:gd name="connsiteY197" fmla="*/ 1261833 h 5229819"/>
              <a:gd name="connsiteX198" fmla="*/ 2718128 w 3154526"/>
              <a:gd name="connsiteY198" fmla="*/ 1210907 h 5229819"/>
              <a:gd name="connsiteX199" fmla="*/ 2951511 w 3154526"/>
              <a:gd name="connsiteY199" fmla="*/ 1441852 h 5229819"/>
              <a:gd name="connsiteX200" fmla="*/ 3144770 w 3154526"/>
              <a:gd name="connsiteY200" fmla="*/ 2025597 h 5229819"/>
              <a:gd name="connsiteX201" fmla="*/ 3154526 w 3154526"/>
              <a:gd name="connsiteY201" fmla="*/ 2110676 h 5229819"/>
              <a:gd name="connsiteX202" fmla="*/ 3154526 w 3154526"/>
              <a:gd name="connsiteY202" fmla="*/ 2821253 h 5229819"/>
              <a:gd name="connsiteX203" fmla="*/ 2760231 w 3154526"/>
              <a:gd name="connsiteY203" fmla="*/ 2387604 h 5229819"/>
              <a:gd name="connsiteX204" fmla="*/ 2690109 w 3154526"/>
              <a:gd name="connsiteY204" fmla="*/ 2343136 h 5229819"/>
              <a:gd name="connsiteX205" fmla="*/ 2584945 w 3154526"/>
              <a:gd name="connsiteY205" fmla="*/ 2319604 h 5229819"/>
              <a:gd name="connsiteX206" fmla="*/ 2476459 w 3154526"/>
              <a:gd name="connsiteY206" fmla="*/ 2274585 h 5229819"/>
              <a:gd name="connsiteX207" fmla="*/ 1635021 w 3154526"/>
              <a:gd name="connsiteY207" fmla="*/ 2080790 h 5229819"/>
              <a:gd name="connsiteX208" fmla="*/ 994284 w 3154526"/>
              <a:gd name="connsiteY208" fmla="*/ 1848426 h 5229819"/>
              <a:gd name="connsiteX209" fmla="*/ 900907 w 3154526"/>
              <a:gd name="connsiteY209" fmla="*/ 1722986 h 5229819"/>
              <a:gd name="connsiteX210" fmla="*/ 1019942 w 3154526"/>
              <a:gd name="connsiteY210" fmla="*/ 1634959 h 5229819"/>
              <a:gd name="connsiteX211" fmla="*/ 1436756 w 3154526"/>
              <a:gd name="connsiteY211" fmla="*/ 1581585 h 5229819"/>
              <a:gd name="connsiteX212" fmla="*/ 1745065 w 3154526"/>
              <a:gd name="connsiteY212" fmla="*/ 1615304 h 5229819"/>
              <a:gd name="connsiteX213" fmla="*/ 1601192 w 3154526"/>
              <a:gd name="connsiteY213" fmla="*/ 1445865 h 5229819"/>
              <a:gd name="connsiteX214" fmla="*/ 1401935 w 3154526"/>
              <a:gd name="connsiteY214" fmla="*/ 1322332 h 5229819"/>
              <a:gd name="connsiteX215" fmla="*/ 1350058 w 3154526"/>
              <a:gd name="connsiteY215" fmla="*/ 1304329 h 5229819"/>
              <a:gd name="connsiteX216" fmla="*/ 1196299 w 3154526"/>
              <a:gd name="connsiteY216" fmla="*/ 1267380 h 5229819"/>
              <a:gd name="connsiteX217" fmla="*/ 1010774 w 3154526"/>
              <a:gd name="connsiteY217" fmla="*/ 1183133 h 5229819"/>
              <a:gd name="connsiteX218" fmla="*/ 762606 w 3154526"/>
              <a:gd name="connsiteY218" fmla="*/ 1122658 h 5229819"/>
              <a:gd name="connsiteX219" fmla="*/ 154893 w 3154526"/>
              <a:gd name="connsiteY219" fmla="*/ 930327 h 5229819"/>
              <a:gd name="connsiteX220" fmla="*/ 41348 w 3154526"/>
              <a:gd name="connsiteY220" fmla="*/ 855682 h 5229819"/>
              <a:gd name="connsiteX221" fmla="*/ 71618 w 3154526"/>
              <a:gd name="connsiteY221" fmla="*/ 669959 h 5229819"/>
              <a:gd name="connsiteX222" fmla="*/ 192882 w 3154526"/>
              <a:gd name="connsiteY222" fmla="*/ 633126 h 5229819"/>
              <a:gd name="connsiteX223" fmla="*/ 753661 w 3154526"/>
              <a:gd name="connsiteY223" fmla="*/ 741211 h 5229819"/>
              <a:gd name="connsiteX224" fmla="*/ 1255776 w 3154526"/>
              <a:gd name="connsiteY224" fmla="*/ 1147472 h 5229819"/>
              <a:gd name="connsiteX225" fmla="*/ 1455766 w 3154526"/>
              <a:gd name="connsiteY225" fmla="*/ 1276598 h 5229819"/>
              <a:gd name="connsiteX226" fmla="*/ 1288932 w 3154526"/>
              <a:gd name="connsiteY226" fmla="*/ 1033280 h 5229819"/>
              <a:gd name="connsiteX227" fmla="*/ 1232411 w 3154526"/>
              <a:gd name="connsiteY227" fmla="*/ 880301 h 5229819"/>
              <a:gd name="connsiteX228" fmla="*/ 1384570 w 3154526"/>
              <a:gd name="connsiteY228" fmla="*/ 733996 h 5229819"/>
              <a:gd name="connsiteX229" fmla="*/ 1507746 w 3154526"/>
              <a:gd name="connsiteY229" fmla="*/ 755398 h 5229819"/>
              <a:gd name="connsiteX230" fmla="*/ 1477350 w 3154526"/>
              <a:gd name="connsiteY230" fmla="*/ 678725 h 5229819"/>
              <a:gd name="connsiteX231" fmla="*/ 1417151 w 3154526"/>
              <a:gd name="connsiteY231" fmla="*/ 168105 h 5229819"/>
              <a:gd name="connsiteX232" fmla="*/ 1520807 w 3154526"/>
              <a:gd name="connsiteY232"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3154526" h="5229819">
                <a:moveTo>
                  <a:pt x="2984957" y="4764199"/>
                </a:moveTo>
                <a:cubicBezTo>
                  <a:pt x="3018240" y="4767408"/>
                  <a:pt x="3051712" y="4773969"/>
                  <a:pt x="3085247" y="4783935"/>
                </a:cubicBezTo>
                <a:lnTo>
                  <a:pt x="3154526" y="4805985"/>
                </a:lnTo>
                <a:lnTo>
                  <a:pt x="3154526" y="4854317"/>
                </a:lnTo>
                <a:lnTo>
                  <a:pt x="3077489" y="4835342"/>
                </a:lnTo>
                <a:cubicBezTo>
                  <a:pt x="3033509" y="4827066"/>
                  <a:pt x="2989112" y="4821557"/>
                  <a:pt x="2943802" y="4819637"/>
                </a:cubicBezTo>
                <a:cubicBezTo>
                  <a:pt x="2893293" y="4817421"/>
                  <a:pt x="2839830" y="4831234"/>
                  <a:pt x="2790751" y="4847576"/>
                </a:cubicBezTo>
                <a:cubicBezTo>
                  <a:pt x="2669496" y="4887789"/>
                  <a:pt x="2461044" y="5000040"/>
                  <a:pt x="2434897" y="5031577"/>
                </a:cubicBezTo>
                <a:cubicBezTo>
                  <a:pt x="2484364" y="5038618"/>
                  <a:pt x="2785484" y="4986917"/>
                  <a:pt x="2951768" y="4976098"/>
                </a:cubicBezTo>
                <a:lnTo>
                  <a:pt x="3154526" y="4968709"/>
                </a:lnTo>
                <a:lnTo>
                  <a:pt x="3154526" y="5031765"/>
                </a:lnTo>
                <a:lnTo>
                  <a:pt x="3014835" y="5034301"/>
                </a:lnTo>
                <a:cubicBezTo>
                  <a:pt x="2710439" y="5051677"/>
                  <a:pt x="2441583" y="5097943"/>
                  <a:pt x="2393353" y="5115550"/>
                </a:cubicBezTo>
                <a:cubicBezTo>
                  <a:pt x="2431157" y="5160603"/>
                  <a:pt x="2707409" y="5188478"/>
                  <a:pt x="2867479" y="5174972"/>
                </a:cubicBezTo>
                <a:lnTo>
                  <a:pt x="3154526" y="5146324"/>
                </a:lnTo>
                <a:lnTo>
                  <a:pt x="3154526" y="5195560"/>
                </a:lnTo>
                <a:lnTo>
                  <a:pt x="2893424" y="5222073"/>
                </a:ln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29101" y="3729983"/>
                </a:moveTo>
                <a:cubicBezTo>
                  <a:pt x="2661589" y="3730947"/>
                  <a:pt x="2697073" y="3732787"/>
                  <a:pt x="2725377" y="3746294"/>
                </a:cubicBezTo>
                <a:cubicBezTo>
                  <a:pt x="2822777" y="3791583"/>
                  <a:pt x="2920786" y="3836926"/>
                  <a:pt x="3013384" y="3891324"/>
                </a:cubicBezTo>
                <a:lnTo>
                  <a:pt x="3154526" y="3990464"/>
                </a:lnTo>
                <a:lnTo>
                  <a:pt x="3154526" y="4060395"/>
                </a:lnTo>
                <a:lnTo>
                  <a:pt x="3036403" y="3972021"/>
                </a:lnTo>
                <a:cubicBezTo>
                  <a:pt x="2907615" y="3883525"/>
                  <a:pt x="2779554" y="3819455"/>
                  <a:pt x="2688997" y="3810128"/>
                </a:cubicBezTo>
                <a:cubicBezTo>
                  <a:pt x="2831670" y="3941058"/>
                  <a:pt x="2937046" y="4076752"/>
                  <a:pt x="3092476" y="4164235"/>
                </a:cubicBezTo>
                <a:lnTo>
                  <a:pt x="3154526" y="4207256"/>
                </a:lnTo>
                <a:lnTo>
                  <a:pt x="3154526" y="4417507"/>
                </a:lnTo>
                <a:lnTo>
                  <a:pt x="3087942" y="4378606"/>
                </a:lnTo>
                <a:cubicBezTo>
                  <a:pt x="3102143" y="4394351"/>
                  <a:pt x="3115996" y="4410565"/>
                  <a:pt x="3130359" y="4425849"/>
                </a:cubicBezTo>
                <a:lnTo>
                  <a:pt x="3154526" y="4447989"/>
                </a:lnTo>
                <a:lnTo>
                  <a:pt x="3154526" y="4543354"/>
                </a:lnTo>
                <a:lnTo>
                  <a:pt x="3094526" y="4521621"/>
                </a:lnTo>
                <a:cubicBezTo>
                  <a:pt x="3058315" y="4508467"/>
                  <a:pt x="3021946" y="449579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785895" y="4647295"/>
                  <a:pt x="2924346" y="4650622"/>
                  <a:pt x="3060973" y="4624283"/>
                </a:cubicBezTo>
                <a:lnTo>
                  <a:pt x="3154526" y="4599347"/>
                </a:lnTo>
                <a:lnTo>
                  <a:pt x="3154526" y="4661496"/>
                </a:lnTo>
                <a:lnTo>
                  <a:pt x="3124590" y="4670972"/>
                </a:lnTo>
                <a:cubicBezTo>
                  <a:pt x="2971313" y="4708028"/>
                  <a:pt x="2814417" y="4711286"/>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600173" y="3247414"/>
                </a:moveTo>
                <a:cubicBezTo>
                  <a:pt x="2739107" y="3233347"/>
                  <a:pt x="2875094" y="3248675"/>
                  <a:pt x="3008079" y="3291395"/>
                </a:cubicBezTo>
                <a:lnTo>
                  <a:pt x="3154526" y="3354047"/>
                </a:lnTo>
                <a:lnTo>
                  <a:pt x="3154526" y="3464030"/>
                </a:lnTo>
                <a:lnTo>
                  <a:pt x="3150012" y="3464430"/>
                </a:lnTo>
                <a:cubicBezTo>
                  <a:pt x="3100914" y="3475356"/>
                  <a:pt x="3052436" y="3493594"/>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460502" y="3268829"/>
                  <a:pt x="2530706" y="3254447"/>
                  <a:pt x="2600173" y="3247414"/>
                </a:cubicBezTo>
                <a:close/>
                <a:moveTo>
                  <a:pt x="2319352" y="2601737"/>
                </a:moveTo>
                <a:cubicBezTo>
                  <a:pt x="2479864" y="2611004"/>
                  <a:pt x="2629308" y="2651575"/>
                  <a:pt x="2766163" y="2737145"/>
                </a:cubicBezTo>
                <a:cubicBezTo>
                  <a:pt x="2835451" y="2780619"/>
                  <a:pt x="2910653" y="2816308"/>
                  <a:pt x="2974746" y="2866399"/>
                </a:cubicBezTo>
                <a:cubicBezTo>
                  <a:pt x="3023787" y="2904282"/>
                  <a:pt x="3073991" y="2942035"/>
                  <a:pt x="3121568" y="2982134"/>
                </a:cubicBezTo>
                <a:lnTo>
                  <a:pt x="3154526" y="3011886"/>
                </a:lnTo>
                <a:lnTo>
                  <a:pt x="3154526" y="3160319"/>
                </a:lnTo>
                <a:lnTo>
                  <a:pt x="3067546" y="3110720"/>
                </a:lnTo>
                <a:cubicBezTo>
                  <a:pt x="2761030" y="2947917"/>
                  <a:pt x="2322476" y="2787314"/>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675451" y="3114433"/>
                  <a:pt x="2844900" y="3140546"/>
                  <a:pt x="3016861" y="3160740"/>
                </a:cubicBezTo>
                <a:lnTo>
                  <a:pt x="3154526" y="3176279"/>
                </a:lnTo>
                <a:lnTo>
                  <a:pt x="3154526" y="3250361"/>
                </a:lnTo>
                <a:lnTo>
                  <a:pt x="3091307" y="3229805"/>
                </a:ln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38773" y="1630286"/>
                  <a:pt x="3113633" y="1822140"/>
                  <a:pt x="3144770" y="2025597"/>
                </a:cubicBezTo>
                <a:lnTo>
                  <a:pt x="3154526" y="2110676"/>
                </a:lnTo>
                <a:lnTo>
                  <a:pt x="3154526" y="2821253"/>
                </a:lnTo>
                <a:lnTo>
                  <a:pt x="2760231" y="2387604"/>
                </a:ln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accent4">
              <a:lumMod val="60000"/>
              <a:lumOff val="40000"/>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pic>
        <p:nvPicPr>
          <p:cNvPr id="6" name="Graphic 5">
            <a:extLst>
              <a:ext uri="{FF2B5EF4-FFF2-40B4-BE49-F238E27FC236}">
                <a16:creationId xmlns:a16="http://schemas.microsoft.com/office/drawing/2014/main" id="{7CB19B63-2AAF-E86D-D7F1-B659DB36B5AC}"/>
              </a:ext>
              <a:ext uri="{C183D7F6-B498-43B3-948B-1728B52AA6E4}">
                <adec:decorative xmlns:adec="http://schemas.microsoft.com/office/drawing/2017/decorative" val="1"/>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rcRect l="27188"/>
          <a:stretch>
            <a:fillRect/>
          </a:stretch>
        </p:blipFill>
        <p:spPr>
          <a:xfrm>
            <a:off x="-1" y="2673019"/>
            <a:ext cx="1697023" cy="1898712"/>
          </a:xfrm>
          <a:custGeom>
            <a:avLst/>
            <a:gdLst>
              <a:gd name="connsiteX0" fmla="*/ 0 w 1697023"/>
              <a:gd name="connsiteY0" fmla="*/ 0 h 1898712"/>
              <a:gd name="connsiteX1" fmla="*/ 1697023 w 1697023"/>
              <a:gd name="connsiteY1" fmla="*/ 0 h 1898712"/>
              <a:gd name="connsiteX2" fmla="*/ 1697023 w 1697023"/>
              <a:gd name="connsiteY2" fmla="*/ 1898712 h 1898712"/>
              <a:gd name="connsiteX3" fmla="*/ 0 w 1697023"/>
              <a:gd name="connsiteY3" fmla="*/ 1898712 h 1898712"/>
            </a:gdLst>
            <a:ahLst/>
            <a:cxnLst>
              <a:cxn ang="0">
                <a:pos x="connsiteX0" y="connsiteY0"/>
              </a:cxn>
              <a:cxn ang="0">
                <a:pos x="connsiteX1" y="connsiteY1"/>
              </a:cxn>
              <a:cxn ang="0">
                <a:pos x="connsiteX2" y="connsiteY2"/>
              </a:cxn>
              <a:cxn ang="0">
                <a:pos x="connsiteX3" y="connsiteY3"/>
              </a:cxn>
            </a:cxnLst>
            <a:rect l="l" t="t" r="r" b="b"/>
            <a:pathLst>
              <a:path w="1697023" h="1898712">
                <a:moveTo>
                  <a:pt x="0" y="0"/>
                </a:moveTo>
                <a:lnTo>
                  <a:pt x="1697023" y="0"/>
                </a:lnTo>
                <a:lnTo>
                  <a:pt x="1697023" y="1898712"/>
                </a:lnTo>
                <a:lnTo>
                  <a:pt x="0" y="1898712"/>
                </a:lnTo>
                <a:close/>
              </a:path>
            </a:pathLst>
          </a:custGeom>
        </p:spPr>
      </p:pic>
      <p:sp>
        <p:nvSpPr>
          <p:cNvPr id="22" name="Freeform: Shape 21">
            <a:extLst>
              <a:ext uri="{FF2B5EF4-FFF2-40B4-BE49-F238E27FC236}">
                <a16:creationId xmlns:a16="http://schemas.microsoft.com/office/drawing/2014/main" id="{83712F38-4391-A499-56E2-8F095A506D08}"/>
              </a:ext>
              <a:ext uri="{C183D7F6-B498-43B3-948B-1728B52AA6E4}">
                <adec:decorative xmlns:adec="http://schemas.microsoft.com/office/drawing/2017/decorative" val="1"/>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914400" y="914400"/>
            <a:ext cx="10360152" cy="2843784"/>
          </a:xfrm>
        </p:spPr>
        <p:txBody>
          <a:bodyPr anchor="b" anchorCtr="0"/>
          <a:lstStyle>
            <a:lvl1pPr algn="ctr">
              <a:defRPr sz="4800" cap="none" baseline="0">
                <a:latin typeface="+mj-lt"/>
              </a:defRPr>
            </a:lvl1pPr>
          </a:lstStyle>
          <a:p>
            <a:r>
              <a:rPr lang="en-US" dirty="0"/>
              <a:t>click to add title</a:t>
            </a:r>
          </a:p>
        </p:txBody>
      </p:sp>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hasCustomPrompt="1"/>
          </p:nvPr>
        </p:nvSpPr>
        <p:spPr>
          <a:xfrm>
            <a:off x="2041114" y="3825875"/>
            <a:ext cx="8109772" cy="2644775"/>
          </a:xfrm>
        </p:spPr>
        <p:txBody>
          <a:bodyPr>
            <a:normAutofit/>
          </a:bodyPr>
          <a:lstStyle>
            <a:lvl1pPr marL="0" indent="0" algn="ctr">
              <a:lnSpc>
                <a:spcPct val="100000"/>
              </a:lnSpc>
              <a:spcBef>
                <a:spcPts val="0"/>
              </a:spcBef>
              <a:buNone/>
              <a:defRPr sz="2400" cap="all" baseline="0"/>
            </a:lvl1pPr>
          </a:lstStyle>
          <a:p>
            <a:pPr lvl="0"/>
            <a:r>
              <a:rPr lang="en-US" dirty="0"/>
              <a:t>Click to add text</a:t>
            </a: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1">
    <p:bg>
      <p:bgPr>
        <a:solidFill>
          <a:schemeClr val="bg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179F09D-FCEF-2378-FD6D-390137D19D7F}"/>
              </a:ext>
            </a:extLst>
          </p:cNvPr>
          <p:cNvSpPr>
            <a:spLocks noGrp="1"/>
          </p:cNvSpPr>
          <p:nvPr>
            <p:ph type="title" hasCustomPrompt="1"/>
          </p:nvPr>
        </p:nvSpPr>
        <p:spPr>
          <a:xfrm>
            <a:off x="914400" y="914400"/>
            <a:ext cx="10360152" cy="914400"/>
          </a:xfrm>
        </p:spPr>
        <p:txBody>
          <a:bodyPr anchor="b" anchorCtr="0"/>
          <a:lstStyle>
            <a:lvl1pPr>
              <a:defRPr sz="3200"/>
            </a:lvl1pPr>
          </a:lstStyle>
          <a:p>
            <a:r>
              <a:rPr lang="en-US" dirty="0"/>
              <a:t>click to add title</a:t>
            </a:r>
          </a:p>
        </p:txBody>
      </p:sp>
      <p:sp>
        <p:nvSpPr>
          <p:cNvPr id="2" name="Content Placeholder 6">
            <a:extLst>
              <a:ext uri="{FF2B5EF4-FFF2-40B4-BE49-F238E27FC236}">
                <a16:creationId xmlns:a16="http://schemas.microsoft.com/office/drawing/2014/main" id="{43E2AC72-73DB-7038-4867-55751103F51A}"/>
              </a:ext>
            </a:extLst>
          </p:cNvPr>
          <p:cNvSpPr>
            <a:spLocks noGrp="1"/>
          </p:cNvSpPr>
          <p:nvPr>
            <p:ph sz="quarter" idx="11"/>
          </p:nvPr>
        </p:nvSpPr>
        <p:spPr>
          <a:xfrm>
            <a:off x="914400"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6">
            <a:extLst>
              <a:ext uri="{FF2B5EF4-FFF2-40B4-BE49-F238E27FC236}">
                <a16:creationId xmlns:a16="http://schemas.microsoft.com/office/drawing/2014/main" id="{C4B21F26-677B-015C-5D71-238B3798DF57}"/>
              </a:ext>
            </a:extLst>
          </p:cNvPr>
          <p:cNvSpPr>
            <a:spLocks noGrp="1"/>
          </p:cNvSpPr>
          <p:nvPr>
            <p:ph sz="quarter" idx="12"/>
          </p:nvPr>
        </p:nvSpPr>
        <p:spPr>
          <a:xfrm>
            <a:off x="6357747" y="2039112"/>
            <a:ext cx="4576953" cy="3877055"/>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reeform 6">
            <a:extLst>
              <a:ext uri="{FF2B5EF4-FFF2-40B4-BE49-F238E27FC236}">
                <a16:creationId xmlns:a16="http://schemas.microsoft.com/office/drawing/2014/main" id="{A3F1B258-8FBC-06A8-3A1F-466CEEDBBEF2}"/>
              </a:ext>
              <a:ext uri="{C183D7F6-B498-43B3-948B-1728B52AA6E4}">
                <adec:decorative xmlns:adec="http://schemas.microsoft.com/office/drawing/2017/decorative" val="1"/>
              </a:ext>
            </a:extLst>
          </p:cNvPr>
          <p:cNvSpPr/>
          <p:nvPr userDrawn="1"/>
        </p:nvSpPr>
        <p:spPr>
          <a:xfrm>
            <a:off x="0" y="5879804"/>
            <a:ext cx="4707470" cy="978196"/>
          </a:xfrm>
          <a:custGeom>
            <a:avLst/>
            <a:gdLst>
              <a:gd name="connsiteX0" fmla="*/ 4059737 w 4707470"/>
              <a:gd name="connsiteY0" fmla="*/ 967990 h 978196"/>
              <a:gd name="connsiteX1" fmla="*/ 4058450 w 4707470"/>
              <a:gd name="connsiteY1" fmla="*/ 978196 h 978196"/>
              <a:gd name="connsiteX2" fmla="*/ 4010063 w 4707470"/>
              <a:gd name="connsiteY2" fmla="*/ 978196 h 978196"/>
              <a:gd name="connsiteX3" fmla="*/ 0 w 4707470"/>
              <a:gd name="connsiteY3" fmla="*/ 488477 h 978196"/>
              <a:gd name="connsiteX4" fmla="*/ 72049 w 4707470"/>
              <a:gd name="connsiteY4" fmla="*/ 656791 h 978196"/>
              <a:gd name="connsiteX5" fmla="*/ 206640 w 4707470"/>
              <a:gd name="connsiteY5" fmla="*/ 886509 h 978196"/>
              <a:gd name="connsiteX6" fmla="*/ 272042 w 4707470"/>
              <a:gd name="connsiteY6" fmla="*/ 978196 h 978196"/>
              <a:gd name="connsiteX7" fmla="*/ 184579 w 4707470"/>
              <a:gd name="connsiteY7" fmla="*/ 978196 h 978196"/>
              <a:gd name="connsiteX8" fmla="*/ 149828 w 4707470"/>
              <a:gd name="connsiteY8" fmla="*/ 932137 h 978196"/>
              <a:gd name="connsiteX9" fmla="*/ 29898 w 4707470"/>
              <a:gd name="connsiteY9" fmla="*/ 726361 h 978196"/>
              <a:gd name="connsiteX10" fmla="*/ 0 w 4707470"/>
              <a:gd name="connsiteY10" fmla="*/ 659079 h 978196"/>
              <a:gd name="connsiteX11" fmla="*/ 2427853 w 4707470"/>
              <a:gd name="connsiteY11" fmla="*/ 69987 h 978196"/>
              <a:gd name="connsiteX12" fmla="*/ 2017693 w 4707470"/>
              <a:gd name="connsiteY12" fmla="*/ 122737 h 978196"/>
              <a:gd name="connsiteX13" fmla="*/ 1217707 w 4707470"/>
              <a:gd name="connsiteY13" fmla="*/ 266029 h 978196"/>
              <a:gd name="connsiteX14" fmla="*/ 848303 w 4707470"/>
              <a:gd name="connsiteY14" fmla="*/ 292389 h 978196"/>
              <a:gd name="connsiteX15" fmla="*/ 2617347 w 4707470"/>
              <a:gd name="connsiteY15" fmla="*/ 268805 h 978196"/>
              <a:gd name="connsiteX16" fmla="*/ 2575151 w 4707470"/>
              <a:gd name="connsiteY16" fmla="*/ 346132 h 978196"/>
              <a:gd name="connsiteX17" fmla="*/ 1592825 w 4707470"/>
              <a:gd name="connsiteY17" fmla="*/ 430392 h 978196"/>
              <a:gd name="connsiteX18" fmla="*/ 927202 w 4707470"/>
              <a:gd name="connsiteY18" fmla="*/ 395014 h 978196"/>
              <a:gd name="connsiteX19" fmla="*/ 848774 w 4707470"/>
              <a:gd name="connsiteY19" fmla="*/ 400725 h 978196"/>
              <a:gd name="connsiteX20" fmla="*/ 953198 w 4707470"/>
              <a:gd name="connsiteY20" fmla="*/ 446968 h 978196"/>
              <a:gd name="connsiteX21" fmla="*/ 1164217 w 4707470"/>
              <a:gd name="connsiteY21" fmla="*/ 487531 h 978196"/>
              <a:gd name="connsiteX22" fmla="*/ 2563251 w 4707470"/>
              <a:gd name="connsiteY22" fmla="*/ 479630 h 978196"/>
              <a:gd name="connsiteX23" fmla="*/ 2969415 w 4707470"/>
              <a:gd name="connsiteY23" fmla="*/ 235206 h 978196"/>
              <a:gd name="connsiteX24" fmla="*/ 3018419 w 4707470"/>
              <a:gd name="connsiteY24" fmla="*/ 177666 h 978196"/>
              <a:gd name="connsiteX25" fmla="*/ 2838754 w 4707470"/>
              <a:gd name="connsiteY25" fmla="*/ 98695 h 978196"/>
              <a:gd name="connsiteX26" fmla="*/ 2427853 w 4707470"/>
              <a:gd name="connsiteY26" fmla="*/ 69987 h 978196"/>
              <a:gd name="connsiteX27" fmla="*/ 2444158 w 4707470"/>
              <a:gd name="connsiteY27" fmla="*/ 387 h 978196"/>
              <a:gd name="connsiteX28" fmla="*/ 2908628 w 4707470"/>
              <a:gd name="connsiteY28" fmla="*/ 45735 h 978196"/>
              <a:gd name="connsiteX29" fmla="*/ 3088619 w 4707470"/>
              <a:gd name="connsiteY29" fmla="*/ 154653 h 978196"/>
              <a:gd name="connsiteX30" fmla="*/ 2980945 w 4707470"/>
              <a:gd name="connsiteY30" fmla="*/ 318333 h 978196"/>
              <a:gd name="connsiteX31" fmla="*/ 2478738 w 4707470"/>
              <a:gd name="connsiteY31" fmla="*/ 580498 h 978196"/>
              <a:gd name="connsiteX32" fmla="*/ 2071312 w 4707470"/>
              <a:gd name="connsiteY32" fmla="*/ 685100 h 978196"/>
              <a:gd name="connsiteX33" fmla="*/ 2336932 w 4707470"/>
              <a:gd name="connsiteY33" fmla="*/ 823834 h 978196"/>
              <a:gd name="connsiteX34" fmla="*/ 2650218 w 4707470"/>
              <a:gd name="connsiteY34" fmla="*/ 880372 h 978196"/>
              <a:gd name="connsiteX35" fmla="*/ 2724828 w 4707470"/>
              <a:gd name="connsiteY35" fmla="*/ 877816 h 978196"/>
              <a:gd name="connsiteX36" fmla="*/ 2937906 w 4707470"/>
              <a:gd name="connsiteY36" fmla="*/ 850216 h 978196"/>
              <a:gd name="connsiteX37" fmla="*/ 3214489 w 4707470"/>
              <a:gd name="connsiteY37" fmla="*/ 865310 h 978196"/>
              <a:gd name="connsiteX38" fmla="*/ 3558811 w 4707470"/>
              <a:gd name="connsiteY38" fmla="*/ 821783 h 978196"/>
              <a:gd name="connsiteX39" fmla="*/ 4423716 w 4707470"/>
              <a:gd name="connsiteY39" fmla="*/ 769182 h 978196"/>
              <a:gd name="connsiteX40" fmla="*/ 4604328 w 4707470"/>
              <a:gd name="connsiteY40" fmla="*/ 806587 h 978196"/>
              <a:gd name="connsiteX41" fmla="*/ 4700071 w 4707470"/>
              <a:gd name="connsiteY41" fmla="*/ 978164 h 978196"/>
              <a:gd name="connsiteX42" fmla="*/ 4700051 w 4707470"/>
              <a:gd name="connsiteY42" fmla="*/ 978196 h 978196"/>
              <a:gd name="connsiteX43" fmla="*/ 4626911 w 4707470"/>
              <a:gd name="connsiteY43" fmla="*/ 978196 h 978196"/>
              <a:gd name="connsiteX44" fmla="*/ 4634858 w 4707470"/>
              <a:gd name="connsiteY44" fmla="*/ 938205 h 978196"/>
              <a:gd name="connsiteX45" fmla="*/ 4565805 w 4707470"/>
              <a:gd name="connsiteY45" fmla="*/ 871619 h 978196"/>
              <a:gd name="connsiteX46" fmla="*/ 4384624 w 4707470"/>
              <a:gd name="connsiteY46" fmla="*/ 835208 h 978196"/>
              <a:gd name="connsiteX47" fmla="*/ 4191174 w 4707470"/>
              <a:gd name="connsiteY47" fmla="*/ 828605 h 978196"/>
              <a:gd name="connsiteX48" fmla="*/ 3615233 w 4707470"/>
              <a:gd name="connsiteY48" fmla="*/ 882733 h 978196"/>
              <a:gd name="connsiteX49" fmla="*/ 3106122 w 4707470"/>
              <a:gd name="connsiteY49" fmla="*/ 957428 h 978196"/>
              <a:gd name="connsiteX50" fmla="*/ 3167669 w 4707470"/>
              <a:gd name="connsiteY50" fmla="*/ 978196 h 978196"/>
              <a:gd name="connsiteX51" fmla="*/ 2761995 w 4707470"/>
              <a:gd name="connsiteY51" fmla="*/ 978196 h 978196"/>
              <a:gd name="connsiteX52" fmla="*/ 2604435 w 4707470"/>
              <a:gd name="connsiteY52" fmla="*/ 961624 h 978196"/>
              <a:gd name="connsiteX53" fmla="*/ 2629619 w 4707470"/>
              <a:gd name="connsiteY53" fmla="*/ 978196 h 978196"/>
              <a:gd name="connsiteX54" fmla="*/ 2442177 w 4707470"/>
              <a:gd name="connsiteY54" fmla="*/ 978196 h 978196"/>
              <a:gd name="connsiteX55" fmla="*/ 2299922 w 4707470"/>
              <a:gd name="connsiteY55" fmla="*/ 896786 h 978196"/>
              <a:gd name="connsiteX56" fmla="*/ 2204982 w 4707470"/>
              <a:gd name="connsiteY56" fmla="*/ 850389 h 978196"/>
              <a:gd name="connsiteX57" fmla="*/ 1506483 w 4707470"/>
              <a:gd name="connsiteY57" fmla="*/ 669446 h 978196"/>
              <a:gd name="connsiteX58" fmla="*/ 1473612 w 4707470"/>
              <a:gd name="connsiteY58" fmla="*/ 681163 h 978196"/>
              <a:gd name="connsiteX59" fmla="*/ 1855475 w 4707470"/>
              <a:gd name="connsiteY59" fmla="*/ 879104 h 978196"/>
              <a:gd name="connsiteX60" fmla="*/ 2046452 w 4707470"/>
              <a:gd name="connsiteY60" fmla="*/ 978196 h 978196"/>
              <a:gd name="connsiteX61" fmla="*/ 1905580 w 4707470"/>
              <a:gd name="connsiteY61" fmla="*/ 978196 h 978196"/>
              <a:gd name="connsiteX62" fmla="*/ 1792576 w 4707470"/>
              <a:gd name="connsiteY62" fmla="*/ 917483 h 978196"/>
              <a:gd name="connsiteX63" fmla="*/ 1431825 w 4707470"/>
              <a:gd name="connsiteY63" fmla="*/ 761296 h 978196"/>
              <a:gd name="connsiteX64" fmla="*/ 1584066 w 4707470"/>
              <a:gd name="connsiteY64" fmla="*/ 912806 h 978196"/>
              <a:gd name="connsiteX65" fmla="*/ 1665294 w 4707470"/>
              <a:gd name="connsiteY65" fmla="*/ 978196 h 978196"/>
              <a:gd name="connsiteX66" fmla="*/ 1530478 w 4707470"/>
              <a:gd name="connsiteY66" fmla="*/ 978196 h 978196"/>
              <a:gd name="connsiteX67" fmla="*/ 1433502 w 4707470"/>
              <a:gd name="connsiteY67" fmla="*/ 903764 h 978196"/>
              <a:gd name="connsiteX68" fmla="*/ 1207351 w 4707470"/>
              <a:gd name="connsiteY68" fmla="*/ 677361 h 978196"/>
              <a:gd name="connsiteX69" fmla="*/ 1085279 w 4707470"/>
              <a:gd name="connsiteY69" fmla="*/ 580996 h 978196"/>
              <a:gd name="connsiteX70" fmla="*/ 460678 w 4707470"/>
              <a:gd name="connsiteY70" fmla="*/ 320100 h 978196"/>
              <a:gd name="connsiteX71" fmla="*/ 370062 w 4707470"/>
              <a:gd name="connsiteY71" fmla="*/ 302529 h 978196"/>
              <a:gd name="connsiteX72" fmla="*/ 692974 w 4707470"/>
              <a:gd name="connsiteY72" fmla="*/ 645063 h 978196"/>
              <a:gd name="connsiteX73" fmla="*/ 899891 w 4707470"/>
              <a:gd name="connsiteY73" fmla="*/ 897040 h 978196"/>
              <a:gd name="connsiteX74" fmla="*/ 958299 w 4707470"/>
              <a:gd name="connsiteY74" fmla="*/ 978196 h 978196"/>
              <a:gd name="connsiteX75" fmla="*/ 856593 w 4707470"/>
              <a:gd name="connsiteY75" fmla="*/ 978196 h 978196"/>
              <a:gd name="connsiteX76" fmla="*/ 745097 w 4707470"/>
              <a:gd name="connsiteY76" fmla="*/ 814331 h 978196"/>
              <a:gd name="connsiteX77" fmla="*/ 291682 w 4707470"/>
              <a:gd name="connsiteY77" fmla="*/ 357455 h 978196"/>
              <a:gd name="connsiteX78" fmla="*/ 192689 w 4707470"/>
              <a:gd name="connsiteY78" fmla="*/ 294672 h 978196"/>
              <a:gd name="connsiteX79" fmla="*/ 556080 w 4707470"/>
              <a:gd name="connsiteY79" fmla="*/ 783560 h 978196"/>
              <a:gd name="connsiteX80" fmla="*/ 645779 w 4707470"/>
              <a:gd name="connsiteY80" fmla="*/ 904799 h 978196"/>
              <a:gd name="connsiteX81" fmla="*/ 703943 w 4707470"/>
              <a:gd name="connsiteY81" fmla="*/ 978196 h 978196"/>
              <a:gd name="connsiteX82" fmla="*/ 621039 w 4707470"/>
              <a:gd name="connsiteY82" fmla="*/ 978196 h 978196"/>
              <a:gd name="connsiteX83" fmla="*/ 430820 w 4707470"/>
              <a:gd name="connsiteY83" fmla="*/ 725635 h 978196"/>
              <a:gd name="connsiteX84" fmla="*/ 116693 w 4707470"/>
              <a:gd name="connsiteY84" fmla="*/ 361863 h 978196"/>
              <a:gd name="connsiteX85" fmla="*/ 50540 w 4707470"/>
              <a:gd name="connsiteY85" fmla="*/ 310444 h 978196"/>
              <a:gd name="connsiteX86" fmla="*/ 0 w 4707470"/>
              <a:gd name="connsiteY86" fmla="*/ 281606 h 978196"/>
              <a:gd name="connsiteX87" fmla="*/ 0 w 4707470"/>
              <a:gd name="connsiteY87" fmla="*/ 27934 h 978196"/>
              <a:gd name="connsiteX88" fmla="*/ 404992 w 4707470"/>
              <a:gd name="connsiteY88" fmla="*/ 222649 h 978196"/>
              <a:gd name="connsiteX89" fmla="*/ 515732 w 4707470"/>
              <a:gd name="connsiteY89" fmla="*/ 243759 h 978196"/>
              <a:gd name="connsiteX90" fmla="*/ 660613 w 4707470"/>
              <a:gd name="connsiteY90" fmla="*/ 222758 h 978196"/>
              <a:gd name="connsiteX91" fmla="*/ 820261 w 4707470"/>
              <a:gd name="connsiteY91" fmla="*/ 226406 h 978196"/>
              <a:gd name="connsiteX92" fmla="*/ 1982193 w 4707470"/>
              <a:gd name="connsiteY92" fmla="*/ 65102 h 978196"/>
              <a:gd name="connsiteX93" fmla="*/ 2444158 w 4707470"/>
              <a:gd name="connsiteY93" fmla="*/ 387 h 9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707470" h="978196">
                <a:moveTo>
                  <a:pt x="4059737" y="967990"/>
                </a:moveTo>
                <a:lnTo>
                  <a:pt x="4058450" y="978196"/>
                </a:lnTo>
                <a:lnTo>
                  <a:pt x="4010063" y="978196"/>
                </a:lnTo>
                <a:close/>
                <a:moveTo>
                  <a:pt x="0" y="488477"/>
                </a:moveTo>
                <a:lnTo>
                  <a:pt x="72049" y="656791"/>
                </a:lnTo>
                <a:cubicBezTo>
                  <a:pt x="112356" y="736092"/>
                  <a:pt x="157416" y="812383"/>
                  <a:pt x="206640" y="886509"/>
                </a:cubicBezTo>
                <a:lnTo>
                  <a:pt x="272042" y="978196"/>
                </a:lnTo>
                <a:lnTo>
                  <a:pt x="184579" y="978196"/>
                </a:lnTo>
                <a:lnTo>
                  <a:pt x="149828" y="932137"/>
                </a:lnTo>
                <a:cubicBezTo>
                  <a:pt x="105705" y="866449"/>
                  <a:pt x="65433" y="798062"/>
                  <a:pt x="29898" y="726361"/>
                </a:cubicBezTo>
                <a:lnTo>
                  <a:pt x="0" y="659079"/>
                </a:lnTo>
                <a:close/>
                <a:moveTo>
                  <a:pt x="2427853" y="69987"/>
                </a:moveTo>
                <a:cubicBezTo>
                  <a:pt x="2291111" y="74991"/>
                  <a:pt x="2154491" y="93572"/>
                  <a:pt x="2017693" y="122737"/>
                </a:cubicBezTo>
                <a:cubicBezTo>
                  <a:pt x="1752602" y="179100"/>
                  <a:pt x="1485359" y="223967"/>
                  <a:pt x="1217707" y="266029"/>
                </a:cubicBezTo>
                <a:cubicBezTo>
                  <a:pt x="1096073" y="285102"/>
                  <a:pt x="971859" y="284040"/>
                  <a:pt x="848303" y="292389"/>
                </a:cubicBezTo>
                <a:cubicBezTo>
                  <a:pt x="1439836" y="418622"/>
                  <a:pt x="2029550" y="374317"/>
                  <a:pt x="2617347" y="268805"/>
                </a:cubicBezTo>
                <a:cubicBezTo>
                  <a:pt x="2641249" y="326771"/>
                  <a:pt x="2615591" y="342307"/>
                  <a:pt x="2575151" y="346132"/>
                </a:cubicBezTo>
                <a:cubicBezTo>
                  <a:pt x="2247929" y="377355"/>
                  <a:pt x="1924500" y="450069"/>
                  <a:pt x="1592825" y="430392"/>
                </a:cubicBezTo>
                <a:cubicBezTo>
                  <a:pt x="1370927" y="417078"/>
                  <a:pt x="1148922" y="406294"/>
                  <a:pt x="927202" y="395014"/>
                </a:cubicBezTo>
                <a:cubicBezTo>
                  <a:pt x="910915" y="394154"/>
                  <a:pt x="894471" y="397096"/>
                  <a:pt x="848774" y="400725"/>
                </a:cubicBezTo>
                <a:cubicBezTo>
                  <a:pt x="901706" y="425523"/>
                  <a:pt x="935512" y="454429"/>
                  <a:pt x="953198" y="446968"/>
                </a:cubicBezTo>
                <a:cubicBezTo>
                  <a:pt x="1036787" y="412276"/>
                  <a:pt x="1094166" y="469201"/>
                  <a:pt x="1164217" y="487531"/>
                </a:cubicBezTo>
                <a:cubicBezTo>
                  <a:pt x="1630611" y="609624"/>
                  <a:pt x="2097381" y="672370"/>
                  <a:pt x="2563251" y="479630"/>
                </a:cubicBezTo>
                <a:cubicBezTo>
                  <a:pt x="2711940" y="417930"/>
                  <a:pt x="2850184" y="341634"/>
                  <a:pt x="2969415" y="235206"/>
                </a:cubicBezTo>
                <a:cubicBezTo>
                  <a:pt x="2988272" y="218657"/>
                  <a:pt x="3002084" y="196846"/>
                  <a:pt x="3018419" y="177666"/>
                </a:cubicBezTo>
                <a:cubicBezTo>
                  <a:pt x="2974427" y="109062"/>
                  <a:pt x="2900669" y="110127"/>
                  <a:pt x="2838754" y="98695"/>
                </a:cubicBezTo>
                <a:cubicBezTo>
                  <a:pt x="2701463" y="73555"/>
                  <a:pt x="2564596" y="64983"/>
                  <a:pt x="2427853" y="69987"/>
                </a:cubicBezTo>
                <a:close/>
                <a:moveTo>
                  <a:pt x="2444158" y="387"/>
                </a:moveTo>
                <a:cubicBezTo>
                  <a:pt x="2598755" y="-2686"/>
                  <a:pt x="2753769" y="12585"/>
                  <a:pt x="2908628" y="45735"/>
                </a:cubicBezTo>
                <a:cubicBezTo>
                  <a:pt x="2979068" y="61036"/>
                  <a:pt x="3068206" y="63586"/>
                  <a:pt x="3088619" y="154653"/>
                </a:cubicBezTo>
                <a:cubicBezTo>
                  <a:pt x="3107235" y="238296"/>
                  <a:pt x="3033824" y="275143"/>
                  <a:pt x="2980945" y="318333"/>
                </a:cubicBezTo>
                <a:cubicBezTo>
                  <a:pt x="2832679" y="439156"/>
                  <a:pt x="2663731" y="525726"/>
                  <a:pt x="2478738" y="580498"/>
                </a:cubicBezTo>
                <a:cubicBezTo>
                  <a:pt x="2349171" y="619318"/>
                  <a:pt x="2216315" y="648629"/>
                  <a:pt x="2071312" y="685100"/>
                </a:cubicBezTo>
                <a:cubicBezTo>
                  <a:pt x="2167354" y="736612"/>
                  <a:pt x="2247592" y="794640"/>
                  <a:pt x="2336932" y="823834"/>
                </a:cubicBezTo>
                <a:cubicBezTo>
                  <a:pt x="2436398" y="856448"/>
                  <a:pt x="2545092" y="863529"/>
                  <a:pt x="2650218" y="880372"/>
                </a:cubicBezTo>
                <a:cubicBezTo>
                  <a:pt x="2674799" y="884329"/>
                  <a:pt x="2712701" y="890811"/>
                  <a:pt x="2724828" y="877816"/>
                </a:cubicBezTo>
                <a:cubicBezTo>
                  <a:pt x="2790257" y="811500"/>
                  <a:pt x="2864697" y="844453"/>
                  <a:pt x="2937906" y="850216"/>
                </a:cubicBezTo>
                <a:cubicBezTo>
                  <a:pt x="3030260" y="857706"/>
                  <a:pt x="3122919" y="870533"/>
                  <a:pt x="3214489" y="865310"/>
                </a:cubicBezTo>
                <a:cubicBezTo>
                  <a:pt x="3330052" y="859201"/>
                  <a:pt x="3444369" y="838841"/>
                  <a:pt x="3558811" y="821783"/>
                </a:cubicBezTo>
                <a:cubicBezTo>
                  <a:pt x="3845661" y="780181"/>
                  <a:pt x="4132816" y="743918"/>
                  <a:pt x="4423716" y="769182"/>
                </a:cubicBezTo>
                <a:cubicBezTo>
                  <a:pt x="4485096" y="774506"/>
                  <a:pt x="4549229" y="783231"/>
                  <a:pt x="4604328" y="806587"/>
                </a:cubicBezTo>
                <a:cubicBezTo>
                  <a:pt x="4690279" y="842884"/>
                  <a:pt x="4723749" y="908909"/>
                  <a:pt x="4700071" y="978164"/>
                </a:cubicBezTo>
                <a:lnTo>
                  <a:pt x="4700051" y="978196"/>
                </a:lnTo>
                <a:lnTo>
                  <a:pt x="4626911" y="978196"/>
                </a:lnTo>
                <a:lnTo>
                  <a:pt x="4634858" y="938205"/>
                </a:lnTo>
                <a:cubicBezTo>
                  <a:pt x="4630586" y="912076"/>
                  <a:pt x="4607226" y="888378"/>
                  <a:pt x="4565805" y="871619"/>
                </a:cubicBezTo>
                <a:cubicBezTo>
                  <a:pt x="4510139" y="849256"/>
                  <a:pt x="4446290" y="840035"/>
                  <a:pt x="4384624" y="835208"/>
                </a:cubicBezTo>
                <a:cubicBezTo>
                  <a:pt x="4319945" y="830079"/>
                  <a:pt x="4255480" y="828097"/>
                  <a:pt x="4191174" y="828605"/>
                </a:cubicBezTo>
                <a:cubicBezTo>
                  <a:pt x="3998255" y="830132"/>
                  <a:pt x="3806768" y="854079"/>
                  <a:pt x="3615233" y="882733"/>
                </a:cubicBezTo>
                <a:cubicBezTo>
                  <a:pt x="3445683" y="908144"/>
                  <a:pt x="3275903" y="932786"/>
                  <a:pt x="3106122" y="957428"/>
                </a:cubicBezTo>
                <a:lnTo>
                  <a:pt x="3167669" y="978196"/>
                </a:lnTo>
                <a:lnTo>
                  <a:pt x="2761995" y="978196"/>
                </a:lnTo>
                <a:lnTo>
                  <a:pt x="2604435" y="961624"/>
                </a:lnTo>
                <a:lnTo>
                  <a:pt x="2629619" y="978196"/>
                </a:lnTo>
                <a:lnTo>
                  <a:pt x="2442177" y="978196"/>
                </a:lnTo>
                <a:lnTo>
                  <a:pt x="2299922" y="896786"/>
                </a:lnTo>
                <a:cubicBezTo>
                  <a:pt x="2269582" y="879425"/>
                  <a:pt x="2233101" y="870458"/>
                  <a:pt x="2204982" y="850389"/>
                </a:cubicBezTo>
                <a:cubicBezTo>
                  <a:pt x="1996636" y="701859"/>
                  <a:pt x="1747975" y="698964"/>
                  <a:pt x="1506483" y="669446"/>
                </a:cubicBezTo>
                <a:cubicBezTo>
                  <a:pt x="1499680" y="668433"/>
                  <a:pt x="1491530" y="674471"/>
                  <a:pt x="1473612" y="681163"/>
                </a:cubicBezTo>
                <a:cubicBezTo>
                  <a:pt x="1584414" y="738551"/>
                  <a:pt x="1717391" y="807480"/>
                  <a:pt x="1855475" y="879104"/>
                </a:cubicBezTo>
                <a:lnTo>
                  <a:pt x="2046452" y="978196"/>
                </a:lnTo>
                <a:lnTo>
                  <a:pt x="1905580" y="978196"/>
                </a:lnTo>
                <a:lnTo>
                  <a:pt x="1792576" y="917483"/>
                </a:lnTo>
                <a:cubicBezTo>
                  <a:pt x="1679817" y="860435"/>
                  <a:pt x="1561557" y="806703"/>
                  <a:pt x="1431825" y="761296"/>
                </a:cubicBezTo>
                <a:cubicBezTo>
                  <a:pt x="1481070" y="816016"/>
                  <a:pt x="1531868" y="866260"/>
                  <a:pt x="1584066" y="912806"/>
                </a:cubicBezTo>
                <a:lnTo>
                  <a:pt x="1665294" y="978196"/>
                </a:lnTo>
                <a:lnTo>
                  <a:pt x="1530478" y="978196"/>
                </a:lnTo>
                <a:lnTo>
                  <a:pt x="1433502" y="903764"/>
                </a:lnTo>
                <a:cubicBezTo>
                  <a:pt x="1350827" y="836355"/>
                  <a:pt x="1273396" y="763147"/>
                  <a:pt x="1207351" y="677361"/>
                </a:cubicBezTo>
                <a:cubicBezTo>
                  <a:pt x="1176883" y="637924"/>
                  <a:pt x="1132082" y="601252"/>
                  <a:pt x="1085279" y="580996"/>
                </a:cubicBezTo>
                <a:cubicBezTo>
                  <a:pt x="878724" y="490371"/>
                  <a:pt x="669558" y="405484"/>
                  <a:pt x="460678" y="320100"/>
                </a:cubicBezTo>
                <a:cubicBezTo>
                  <a:pt x="434018" y="309216"/>
                  <a:pt x="402475" y="308044"/>
                  <a:pt x="370062" y="302529"/>
                </a:cubicBezTo>
                <a:cubicBezTo>
                  <a:pt x="481234" y="420306"/>
                  <a:pt x="590097" y="530386"/>
                  <a:pt x="692974" y="645063"/>
                </a:cubicBezTo>
                <a:cubicBezTo>
                  <a:pt x="765403" y="726140"/>
                  <a:pt x="828829" y="814746"/>
                  <a:pt x="899891" y="897040"/>
                </a:cubicBezTo>
                <a:lnTo>
                  <a:pt x="958299" y="978196"/>
                </a:lnTo>
                <a:lnTo>
                  <a:pt x="856593" y="978196"/>
                </a:lnTo>
                <a:lnTo>
                  <a:pt x="745097" y="814331"/>
                </a:lnTo>
                <a:cubicBezTo>
                  <a:pt x="613951" y="647709"/>
                  <a:pt x="460119" y="497146"/>
                  <a:pt x="291682" y="357455"/>
                </a:cubicBezTo>
                <a:cubicBezTo>
                  <a:pt x="262176" y="332767"/>
                  <a:pt x="225781" y="315434"/>
                  <a:pt x="192689" y="294672"/>
                </a:cubicBezTo>
                <a:cubicBezTo>
                  <a:pt x="315383" y="458030"/>
                  <a:pt x="444112" y="615525"/>
                  <a:pt x="556080" y="783560"/>
                </a:cubicBezTo>
                <a:cubicBezTo>
                  <a:pt x="583885" y="825308"/>
                  <a:pt x="614448" y="865239"/>
                  <a:pt x="645779" y="904799"/>
                </a:cubicBezTo>
                <a:lnTo>
                  <a:pt x="703943" y="978196"/>
                </a:lnTo>
                <a:lnTo>
                  <a:pt x="621039" y="978196"/>
                </a:lnTo>
                <a:lnTo>
                  <a:pt x="430820" y="725635"/>
                </a:lnTo>
                <a:cubicBezTo>
                  <a:pt x="332361" y="599705"/>
                  <a:pt x="227971" y="477107"/>
                  <a:pt x="116693" y="361863"/>
                </a:cubicBezTo>
                <a:cubicBezTo>
                  <a:pt x="97667" y="342321"/>
                  <a:pt x="75253" y="325899"/>
                  <a:pt x="50540" y="310444"/>
                </a:cubicBezTo>
                <a:lnTo>
                  <a:pt x="0" y="281606"/>
                </a:lnTo>
                <a:lnTo>
                  <a:pt x="0" y="27934"/>
                </a:lnTo>
                <a:lnTo>
                  <a:pt x="404992" y="222649"/>
                </a:lnTo>
                <a:cubicBezTo>
                  <a:pt x="439327" y="238892"/>
                  <a:pt x="505719" y="256578"/>
                  <a:pt x="515732" y="243759"/>
                </a:cubicBezTo>
                <a:cubicBezTo>
                  <a:pt x="561414" y="183812"/>
                  <a:pt x="612911" y="224031"/>
                  <a:pt x="660613" y="222758"/>
                </a:cubicBezTo>
                <a:cubicBezTo>
                  <a:pt x="713858" y="221185"/>
                  <a:pt x="767194" y="230016"/>
                  <a:pt x="820261" y="226406"/>
                </a:cubicBezTo>
                <a:cubicBezTo>
                  <a:pt x="1211492" y="200602"/>
                  <a:pt x="1601548" y="165118"/>
                  <a:pt x="1982193" y="65102"/>
                </a:cubicBezTo>
                <a:cubicBezTo>
                  <a:pt x="2135382" y="24877"/>
                  <a:pt x="2289561" y="3461"/>
                  <a:pt x="2444158" y="387"/>
                </a:cubicBezTo>
                <a:close/>
              </a:path>
            </a:pathLst>
          </a:custGeom>
          <a:solidFill>
            <a:schemeClr val="tx1">
              <a:alpha val="5303"/>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11">
            <a:extLst>
              <a:ext uri="{FF2B5EF4-FFF2-40B4-BE49-F238E27FC236}">
                <a16:creationId xmlns:a16="http://schemas.microsoft.com/office/drawing/2014/main" id="{8BAD4AF0-64CE-5C0E-5440-00F8FC6B3194}"/>
              </a:ext>
              <a:ext uri="{C183D7F6-B498-43B3-948B-1728B52AA6E4}">
                <adec:decorative xmlns:adec="http://schemas.microsoft.com/office/drawing/2017/decorative" val="1"/>
              </a:ext>
            </a:extLst>
          </p:cNvPr>
          <p:cNvSpPr/>
          <p:nvPr userDrawn="1"/>
        </p:nvSpPr>
        <p:spPr>
          <a:xfrm rot="10800000">
            <a:off x="9012497" y="1"/>
            <a:ext cx="3179502" cy="2726160"/>
          </a:xfrm>
          <a:custGeom>
            <a:avLst/>
            <a:gdLst>
              <a:gd name="connsiteX0" fmla="*/ 3179502 w 3179502"/>
              <a:gd name="connsiteY0" fmla="*/ 2726160 h 2726160"/>
              <a:gd name="connsiteX1" fmla="*/ 0 w 3179502"/>
              <a:gd name="connsiteY1" fmla="*/ 2726160 h 2726160"/>
              <a:gd name="connsiteX2" fmla="*/ 0 w 3179502"/>
              <a:gd name="connsiteY2" fmla="*/ 0 h 2726160"/>
              <a:gd name="connsiteX3" fmla="*/ 129375 w 3179502"/>
              <a:gd name="connsiteY3" fmla="*/ 158091 h 2726160"/>
              <a:gd name="connsiteX4" fmla="*/ 274052 w 3179502"/>
              <a:gd name="connsiteY4" fmla="*/ 461243 h 2726160"/>
              <a:gd name="connsiteX5" fmla="*/ 676050 w 3179502"/>
              <a:gd name="connsiteY5" fmla="*/ 1070337 h 2726160"/>
              <a:gd name="connsiteX6" fmla="*/ 1232482 w 3179502"/>
              <a:gd name="connsiteY6" fmla="*/ 1409578 h 2726160"/>
              <a:gd name="connsiteX7" fmla="*/ 1759030 w 3179502"/>
              <a:gd name="connsiteY7" fmla="*/ 1583520 h 2726160"/>
              <a:gd name="connsiteX8" fmla="*/ 3147865 w 3179502"/>
              <a:gd name="connsiteY8" fmla="*/ 2609783 h 2726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79502" h="2726160">
                <a:moveTo>
                  <a:pt x="3179502" y="2726160"/>
                </a:moveTo>
                <a:lnTo>
                  <a:pt x="0" y="2726160"/>
                </a:lnTo>
                <a:lnTo>
                  <a:pt x="0" y="0"/>
                </a:lnTo>
                <a:lnTo>
                  <a:pt x="129375" y="158091"/>
                </a:lnTo>
                <a:cubicBezTo>
                  <a:pt x="193985" y="253821"/>
                  <a:pt x="231912" y="358034"/>
                  <a:pt x="274052" y="461243"/>
                </a:cubicBezTo>
                <a:cubicBezTo>
                  <a:pt x="365069" y="684357"/>
                  <a:pt x="488042" y="892708"/>
                  <a:pt x="676050" y="1070337"/>
                </a:cubicBezTo>
                <a:cubicBezTo>
                  <a:pt x="834276" y="1219941"/>
                  <a:pt x="1024083" y="1327091"/>
                  <a:pt x="1232482" y="1409578"/>
                </a:cubicBezTo>
                <a:cubicBezTo>
                  <a:pt x="1465209" y="1501688"/>
                  <a:pt x="1609854" y="1540036"/>
                  <a:pt x="1759030" y="1583520"/>
                </a:cubicBezTo>
                <a:cubicBezTo>
                  <a:pt x="1924825" y="1631826"/>
                  <a:pt x="2908440" y="1918621"/>
                  <a:pt x="3147865" y="2609783"/>
                </a:cubicBezTo>
                <a:close/>
              </a:path>
            </a:pathLst>
          </a:custGeom>
          <a:solidFill>
            <a:schemeClr val="accent2">
              <a:alpha val="60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Slide Number Placeholder 5">
            <a:extLst>
              <a:ext uri="{FF2B5EF4-FFF2-40B4-BE49-F238E27FC236}">
                <a16:creationId xmlns:a16="http://schemas.microsoft.com/office/drawing/2014/main" id="{03D91060-B9BF-0FA6-BD7C-AF8E38E919D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345243351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2">
    <p:bg>
      <p:bgPr>
        <a:solidFill>
          <a:schemeClr val="bg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DCD020E-88CF-303D-F947-8EE980AC8093}"/>
              </a:ext>
              <a:ext uri="{C183D7F6-B498-43B3-948B-1728B52AA6E4}">
                <adec:decorative xmlns:adec="http://schemas.microsoft.com/office/drawing/2017/decorative" val="1"/>
              </a:ext>
            </a:extLst>
          </p:cNvPr>
          <p:cNvGrpSpPr/>
          <p:nvPr userDrawn="1"/>
        </p:nvGrpSpPr>
        <p:grpSpPr>
          <a:xfrm>
            <a:off x="1" y="1"/>
            <a:ext cx="12192000" cy="6800411"/>
            <a:chOff x="1" y="1"/>
            <a:chExt cx="12192000" cy="6800411"/>
          </a:xfrm>
        </p:grpSpPr>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gr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914400" y="914400"/>
            <a:ext cx="10360152" cy="914400"/>
          </a:xfrm>
        </p:spPr>
        <p:txBody>
          <a:bodyPr anchor="b"/>
          <a:lstStyle>
            <a:lvl1pPr>
              <a:defRPr sz="3200"/>
            </a:lvl1pPr>
          </a:lstStyle>
          <a:p>
            <a:r>
              <a:rPr lang="en-US" dirty="0"/>
              <a:t>click to add title</a:t>
            </a:r>
          </a:p>
        </p:txBody>
      </p:sp>
      <p:sp>
        <p:nvSpPr>
          <p:cNvPr id="10" name="Content Placeholder 6">
            <a:extLst>
              <a:ext uri="{FF2B5EF4-FFF2-40B4-BE49-F238E27FC236}">
                <a16:creationId xmlns:a16="http://schemas.microsoft.com/office/drawing/2014/main" id="{75BC41E0-D44A-D8E0-DC48-F6520F28F71A}"/>
              </a:ext>
            </a:extLst>
          </p:cNvPr>
          <p:cNvSpPr>
            <a:spLocks noGrp="1"/>
          </p:cNvSpPr>
          <p:nvPr>
            <p:ph sz="quarter" idx="13"/>
          </p:nvPr>
        </p:nvSpPr>
        <p:spPr>
          <a:xfrm>
            <a:off x="914399" y="2039112"/>
            <a:ext cx="3364992" cy="3904488"/>
          </a:xfrm>
        </p:spPr>
        <p:txBody>
          <a:bodyPr>
            <a:normAutofit/>
          </a:bodyPr>
          <a:lstStyle>
            <a:lvl1pPr marL="228600" indent="-228600">
              <a:buFont typeface="+mj-lt"/>
              <a:buAutoNum type="arabicPeriod"/>
              <a:defRPr sz="2000"/>
            </a:lvl1pPr>
            <a:lvl2pPr marL="685800" indent="-457200">
              <a:spcBef>
                <a:spcPts val="1000"/>
              </a:spcBef>
              <a:buFont typeface="+mj-lt"/>
              <a:buAutoNum type="alphaLcPeriod"/>
              <a:defRPr sz="2000"/>
            </a:lvl2pPr>
            <a:lvl3pPr marL="914400" indent="-457200">
              <a:spcBef>
                <a:spcPts val="1000"/>
              </a:spcBef>
              <a:buFont typeface="+mj-lt"/>
              <a:buAutoNum type="arabicParenR"/>
              <a:defRPr sz="2000"/>
            </a:lvl3pPr>
            <a:lvl4pPr marL="1143000" indent="-457200">
              <a:spcBef>
                <a:spcPts val="1000"/>
              </a:spcBef>
              <a:buFont typeface="+mj-lt"/>
              <a:buAutoNum type="alphaLcParenR"/>
              <a:defRPr sz="2000"/>
            </a:lvl4pPr>
            <a:lvl5pPr marL="11430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6">
            <a:extLst>
              <a:ext uri="{FF2B5EF4-FFF2-40B4-BE49-F238E27FC236}">
                <a16:creationId xmlns:a16="http://schemas.microsoft.com/office/drawing/2014/main" id="{25E9E434-8C66-15D8-D6B1-5DBED995F9B5}"/>
              </a:ext>
            </a:extLst>
          </p:cNvPr>
          <p:cNvSpPr>
            <a:spLocks noGrp="1"/>
          </p:cNvSpPr>
          <p:nvPr>
            <p:ph sz="quarter" idx="12"/>
          </p:nvPr>
        </p:nvSpPr>
        <p:spPr>
          <a:xfrm>
            <a:off x="4743451" y="2039112"/>
            <a:ext cx="6537960"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BFE17F0-931A-B121-FFD2-AF3DBB5D6CFB}"/>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27163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Content and Pictur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 uri="{C183D7F6-B498-43B3-948B-1728B52AA6E4}">
                <adec:decorative xmlns:adec="http://schemas.microsoft.com/office/drawing/2017/decorative" val="1"/>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 uri="{C183D7F6-B498-43B3-948B-1728B52AA6E4}">
                <adec:decorative xmlns:adec="http://schemas.microsoft.com/office/drawing/2017/decorative" val="1"/>
              </a:ext>
            </a:extLst>
          </p:cNvPr>
          <p:cNvSpPr/>
          <p:nvPr userDrawn="1"/>
        </p:nvSpPr>
        <p:spPr>
          <a:xfrm rot="5400000">
            <a:off x="7072129" y="3184875"/>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0" name="Title 1">
            <a:extLst>
              <a:ext uri="{FF2B5EF4-FFF2-40B4-BE49-F238E27FC236}">
                <a16:creationId xmlns:a16="http://schemas.microsoft.com/office/drawing/2014/main" id="{20AE86F9-DD66-DE05-383C-6220D559B0DF}"/>
              </a:ext>
            </a:extLst>
          </p:cNvPr>
          <p:cNvSpPr>
            <a:spLocks noGrp="1"/>
          </p:cNvSpPr>
          <p:nvPr userDrawn="1">
            <p:ph type="title"/>
          </p:nvPr>
        </p:nvSpPr>
        <p:spPr>
          <a:xfrm>
            <a:off x="914400" y="914400"/>
            <a:ext cx="7534656" cy="914400"/>
          </a:xfrm>
        </p:spPr>
        <p:txBody>
          <a:bodyPr anchor="b" anchorCtr="0"/>
          <a:lstStyle>
            <a:lvl1pPr>
              <a:defRPr sz="3200"/>
            </a:lvl1pPr>
          </a:lstStyle>
          <a:p>
            <a:r>
              <a:rPr lang="en-US"/>
              <a:t>Click to edit Master title style</a:t>
            </a:r>
            <a:endParaRPr lang="en-US" dirty="0"/>
          </a:p>
        </p:txBody>
      </p:sp>
      <p:sp>
        <p:nvSpPr>
          <p:cNvPr id="3" name="Content Placeholder 6">
            <a:extLst>
              <a:ext uri="{FF2B5EF4-FFF2-40B4-BE49-F238E27FC236}">
                <a16:creationId xmlns:a16="http://schemas.microsoft.com/office/drawing/2014/main" id="{2A01A65B-D54F-AD53-7320-5D272BEC11D3}"/>
              </a:ext>
            </a:extLst>
          </p:cNvPr>
          <p:cNvSpPr>
            <a:spLocks noGrp="1"/>
          </p:cNvSpPr>
          <p:nvPr>
            <p:ph sz="quarter" idx="12"/>
          </p:nvPr>
        </p:nvSpPr>
        <p:spPr>
          <a:xfrm>
            <a:off x="914399" y="2039111"/>
            <a:ext cx="5650992" cy="3904488"/>
          </a:xfrm>
        </p:spPr>
        <p:txBody>
          <a:bodyPr>
            <a:normAutofit/>
          </a:bodyPr>
          <a:lstStyle>
            <a:lvl1pPr marL="0" indent="0">
              <a:buNone/>
              <a:defRPr sz="2000"/>
            </a:lvl1pPr>
            <a:lvl2pPr marL="228600" indent="-228600">
              <a:spcBef>
                <a:spcPts val="1000"/>
              </a:spcBef>
              <a:buFont typeface="Courier New" panose="02070309020205020404" pitchFamily="49" charset="0"/>
              <a:buChar char="o"/>
              <a:defRPr sz="2000"/>
            </a:lvl2pPr>
            <a:lvl3pPr marL="685800" indent="-228600">
              <a:spcBef>
                <a:spcPts val="1000"/>
              </a:spcBef>
              <a:buFont typeface="Courier New" panose="02070309020205020404" pitchFamily="49" charset="0"/>
              <a:buChar char="o"/>
              <a:defRPr sz="2000"/>
            </a:lvl3pPr>
            <a:lvl4pPr marL="1143000" indent="-228600">
              <a:spcBef>
                <a:spcPts val="1000"/>
              </a:spcBef>
              <a:buFont typeface="Courier New" panose="02070309020205020404" pitchFamily="49" charset="0"/>
              <a:buChar char="o"/>
              <a:defRPr sz="2000"/>
            </a:lvl4pPr>
            <a:lvl5pPr marL="1600200" indent="-228600">
              <a:spcBef>
                <a:spcPts val="1000"/>
              </a:spcBef>
              <a:buFont typeface="Courier New" panose="02070309020205020404" pitchFamily="49" charset="0"/>
              <a:buChar char="o"/>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4">
            <a:extLst>
              <a:ext uri="{FF2B5EF4-FFF2-40B4-BE49-F238E27FC236}">
                <a16:creationId xmlns:a16="http://schemas.microsoft.com/office/drawing/2014/main" id="{E724DBE4-044A-67D8-93C0-EB245AFBB297}"/>
              </a:ext>
            </a:extLst>
          </p:cNvPr>
          <p:cNvSpPr>
            <a:spLocks noGrp="1"/>
          </p:cNvSpPr>
          <p:nvPr>
            <p:ph type="pic" sz="quarter" idx="10"/>
          </p:nvPr>
        </p:nvSpPr>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solidFill>
            <a:schemeClr val="accent3"/>
          </a:solidFill>
          <a:ln>
            <a:noFill/>
          </a:ln>
        </p:spPr>
        <p:txBody>
          <a:bodyPr lIns="182880" tIns="274320" rIns="274320">
            <a:normAutofit/>
          </a:bodyPr>
          <a:lstStyle>
            <a:lvl1pPr marL="0" indent="0" algn="r">
              <a:buNone/>
              <a:defRPr sz="2000"/>
            </a:lvl1pPr>
          </a:lstStyle>
          <a:p>
            <a:r>
              <a:rPr lang="en-US"/>
              <a:t>Click icon to add picture</a:t>
            </a:r>
            <a:endParaRPr lang="en-US" dirty="0"/>
          </a:p>
        </p:txBody>
      </p:sp>
      <p:sp>
        <p:nvSpPr>
          <p:cNvPr id="6" name="Slide Number Placeholder 5">
            <a:extLst>
              <a:ext uri="{FF2B5EF4-FFF2-40B4-BE49-F238E27FC236}">
                <a16:creationId xmlns:a16="http://schemas.microsoft.com/office/drawing/2014/main" id="{2FA893C5-3725-2BF8-B201-6C4123C13131}"/>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353800" y="5879804"/>
            <a:ext cx="661416" cy="895899"/>
          </a:xfrm>
          <a:prstGeom prst="rect">
            <a:avLst/>
          </a:prstGeom>
        </p:spPr>
        <p:txBody>
          <a:bodyPr vert="horz" lIns="91440" tIns="45720" rIns="91440" bIns="45720" rtlCol="0" anchor="ctr"/>
          <a:lstStyle>
            <a:lvl1pPr algn="ctr">
              <a:defRPr sz="2400" b="0" i="0">
                <a:solidFill>
                  <a:schemeClr val="tx1"/>
                </a:solidFill>
                <a:latin typeface="Sagona Book" panose="02020503050505020204" pitchFamily="18" charset="0"/>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a:endCxn id="6" idx="1"/>
          </p:cNvCxnSpPr>
          <p:nvPr userDrawn="1"/>
        </p:nvCxnSpPr>
        <p:spPr>
          <a:xfrm>
            <a:off x="10938933" y="6327754"/>
            <a:ext cx="414867"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51" r:id="rId4"/>
    <p:sldLayoutId id="2147483676" r:id="rId5"/>
    <p:sldLayoutId id="2147483661" r:id="rId6"/>
    <p:sldLayoutId id="2147483670" r:id="rId7"/>
    <p:sldLayoutId id="2147483678" r:id="rId8"/>
    <p:sldLayoutId id="2147483664" r:id="rId9"/>
    <p:sldLayoutId id="2147483680" r:id="rId10"/>
    <p:sldLayoutId id="2147483681" r:id="rId11"/>
    <p:sldLayoutId id="2147483682" r:id="rId12"/>
    <p:sldLayoutId id="2147483666" r:id="rId13"/>
    <p:sldLayoutId id="2147483654" r:id="rId14"/>
  </p:sldLayoutIdLst>
  <p:hf hdr="0" ft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hyperlink" Target="http://www.chna.ca/about-u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www.ahna.org/Resource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newswise.com/articles/international-bridge-benefits-from-university-research" TargetMode="External"/><Relationship Id="rId2" Type="http://schemas.openxmlformats.org/officeDocument/2006/relationships/image" Target="../media/image8.jp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www.chna.ca/"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webp"/><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www.bccnp.ca/Standards/RN_NP/StandardResources/RN_NP_ProfessionalStandards.pdf" TargetMode="External"/><Relationship Id="rId7" Type="http://schemas.openxmlformats.org/officeDocument/2006/relationships/hyperlink" Target="https://www.who.int/campaigns/year-of-the-nurse-and-the-midwife-2020"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s://doi.org/10.3390/admsci7010007" TargetMode="External"/><Relationship Id="rId5" Type="http://schemas.openxmlformats.org/officeDocument/2006/relationships/hyperlink" Target="http://dx.doi.org/10.14288/1.0394563" TargetMode="External"/><Relationship Id="rId4" Type="http://schemas.openxmlformats.org/officeDocument/2006/relationships/hyperlink" Target="https://www.chna.ca/chna-standards-of-practic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92719-D5D9-FEC2-B9D6-942BD02028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45A4A65-E8B8-40CF-7ABD-97EA8FA97521}"/>
              </a:ext>
            </a:extLst>
          </p:cNvPr>
          <p:cNvSpPr>
            <a:spLocks noGrp="1"/>
          </p:cNvSpPr>
          <p:nvPr>
            <p:ph type="ctrTitle"/>
          </p:nvPr>
        </p:nvSpPr>
        <p:spPr>
          <a:xfrm>
            <a:off x="915924" y="914400"/>
            <a:ext cx="10360152" cy="5029200"/>
          </a:xfrm>
        </p:spPr>
        <p:txBody>
          <a:bodyPr anchor="ctr"/>
          <a:lstStyle/>
          <a:p>
            <a:r>
              <a:rPr lang="en-US" b="1" dirty="0"/>
              <a:t>Holistic Nursing</a:t>
            </a:r>
            <a:br>
              <a:rPr lang="en-US" b="1" dirty="0"/>
            </a:br>
            <a:br>
              <a:rPr lang="en-US" dirty="0"/>
            </a:br>
            <a:r>
              <a:rPr lang="en-US" sz="4000" dirty="0"/>
              <a:t>What Is It  </a:t>
            </a:r>
            <a:br>
              <a:rPr lang="en-US" sz="4000" dirty="0"/>
            </a:br>
            <a:r>
              <a:rPr lang="en-US" sz="4000" dirty="0"/>
              <a:t>&amp;</a:t>
            </a:r>
            <a:br>
              <a:rPr lang="en-US" sz="4000" dirty="0"/>
            </a:br>
            <a:r>
              <a:rPr lang="en-US" sz="4000" dirty="0"/>
              <a:t>Why Does It Matter??</a:t>
            </a:r>
          </a:p>
        </p:txBody>
      </p:sp>
      <p:sp>
        <p:nvSpPr>
          <p:cNvPr id="2" name="TextBox 1">
            <a:extLst>
              <a:ext uri="{FF2B5EF4-FFF2-40B4-BE49-F238E27FC236}">
                <a16:creationId xmlns:a16="http://schemas.microsoft.com/office/drawing/2014/main" id="{E8EC667E-7651-53F9-D94A-C0F10D3C5BA7}"/>
              </a:ext>
            </a:extLst>
          </p:cNvPr>
          <p:cNvSpPr txBox="1"/>
          <p:nvPr/>
        </p:nvSpPr>
        <p:spPr>
          <a:xfrm>
            <a:off x="5022629" y="6231276"/>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1338167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2A3D95EF-8A67-7F71-37EF-9EB02511B163}"/>
              </a:ext>
            </a:extLst>
          </p:cNvPr>
          <p:cNvSpPr>
            <a:spLocks noGrp="1"/>
          </p:cNvSpPr>
          <p:nvPr>
            <p:ph type="title"/>
          </p:nvPr>
        </p:nvSpPr>
        <p:spPr>
          <a:xfrm>
            <a:off x="915924" y="750378"/>
            <a:ext cx="10360152" cy="726059"/>
          </a:xfrm>
        </p:spPr>
        <p:txBody>
          <a:bodyPr anchor="b"/>
          <a:lstStyle/>
          <a:p>
            <a:pPr algn="l"/>
            <a:r>
              <a:rPr lang="en-US" sz="3200" dirty="0"/>
              <a:t>Why is this an important topic?</a:t>
            </a:r>
          </a:p>
        </p:txBody>
      </p:sp>
      <p:sp>
        <p:nvSpPr>
          <p:cNvPr id="15" name="Text Placeholder 14">
            <a:extLst>
              <a:ext uri="{FF2B5EF4-FFF2-40B4-BE49-F238E27FC236}">
                <a16:creationId xmlns:a16="http://schemas.microsoft.com/office/drawing/2014/main" id="{C7846849-DC0A-EE3B-2E5E-D669EC1273D6}"/>
              </a:ext>
            </a:extLst>
          </p:cNvPr>
          <p:cNvSpPr>
            <a:spLocks noGrp="1"/>
          </p:cNvSpPr>
          <p:nvPr>
            <p:ph type="body" sz="quarter" idx="13"/>
          </p:nvPr>
        </p:nvSpPr>
        <p:spPr>
          <a:xfrm>
            <a:off x="2256782" y="1925177"/>
            <a:ext cx="2681715" cy="2644775"/>
          </a:xfrm>
        </p:spPr>
        <p:txBody>
          <a:bodyPr>
            <a:normAutofit/>
          </a:bodyPr>
          <a:lstStyle/>
          <a:p>
            <a:r>
              <a:rPr lang="en-US" dirty="0"/>
              <a:t>Subjectively</a:t>
            </a:r>
          </a:p>
          <a:p>
            <a:endParaRPr lang="en-CA" dirty="0"/>
          </a:p>
          <a:p>
            <a:pPr marL="285750" indent="-285750" algn="l">
              <a:buFont typeface="Arial" panose="020B0604020202020204" pitchFamily="34" charset="0"/>
              <a:buChar char="•"/>
            </a:pPr>
            <a:r>
              <a:rPr lang="en-CA" sz="1800" cap="none" dirty="0"/>
              <a:t>Our allopathic work experience</a:t>
            </a:r>
          </a:p>
          <a:p>
            <a:pPr algn="l"/>
            <a:endParaRPr lang="en-CA" sz="1800" cap="none" dirty="0"/>
          </a:p>
          <a:p>
            <a:pPr marL="285750" indent="-285750" algn="l">
              <a:buFont typeface="Arial" panose="020B0604020202020204" pitchFamily="34" charset="0"/>
              <a:buChar char="•"/>
            </a:pPr>
            <a:r>
              <a:rPr lang="en-CA" sz="1800" cap="none" dirty="0"/>
              <a:t>Our holistic work experience</a:t>
            </a:r>
            <a:endParaRPr lang="en-US" dirty="0"/>
          </a:p>
        </p:txBody>
      </p:sp>
      <p:sp>
        <p:nvSpPr>
          <p:cNvPr id="2" name="Text Placeholder 14">
            <a:extLst>
              <a:ext uri="{FF2B5EF4-FFF2-40B4-BE49-F238E27FC236}">
                <a16:creationId xmlns:a16="http://schemas.microsoft.com/office/drawing/2014/main" id="{67A4A46F-1875-F096-9EA5-38753E23D548}"/>
              </a:ext>
            </a:extLst>
          </p:cNvPr>
          <p:cNvSpPr txBox="1">
            <a:spLocks/>
          </p:cNvSpPr>
          <p:nvPr/>
        </p:nvSpPr>
        <p:spPr>
          <a:xfrm>
            <a:off x="7253505" y="1925177"/>
            <a:ext cx="2681715" cy="2644775"/>
          </a:xfrm>
          <a:prstGeom prst="rect">
            <a:avLst/>
          </a:prstGeom>
        </p:spPr>
        <p:txBody>
          <a:bodyPr vert="horz" lIns="91440" tIns="45720" rIns="91440" bIns="45720" rtlCol="0">
            <a:normAutofit lnSpcReduction="10000"/>
          </a:bodyPr>
          <a:lstStyle>
            <a:lvl1pPr marL="0" indent="0" algn="ctr" defTabSz="914400" rtl="0" eaLnBrk="1" latinLnBrk="0" hangingPunct="1">
              <a:lnSpc>
                <a:spcPct val="100000"/>
              </a:lnSpc>
              <a:spcBef>
                <a:spcPts val="0"/>
              </a:spcBef>
              <a:buFont typeface="Arial" panose="020B0604020202020204" pitchFamily="34" charset="0"/>
              <a:buNone/>
              <a:defRPr sz="2400" kern="1200" cap="all"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Objectively</a:t>
            </a:r>
          </a:p>
          <a:p>
            <a:endParaRPr lang="en-US" dirty="0"/>
          </a:p>
          <a:p>
            <a:pPr marL="342900" indent="-342900" algn="l">
              <a:buFont typeface="Arial" panose="020B0604020202020204" pitchFamily="34" charset="0"/>
              <a:buChar char="•"/>
            </a:pPr>
            <a:r>
              <a:rPr lang="en-CA" sz="1900" cap="none" dirty="0"/>
              <a:t>Research regarding holistic nursing practice and client outcomes</a:t>
            </a:r>
          </a:p>
          <a:p>
            <a:pPr algn="l"/>
            <a:endParaRPr lang="en-CA" sz="1900" cap="none" dirty="0"/>
          </a:p>
          <a:p>
            <a:pPr marL="342900" indent="-342900" algn="l">
              <a:buFont typeface="Arial" panose="020B0604020202020204" pitchFamily="34" charset="0"/>
              <a:buChar char="•"/>
            </a:pPr>
            <a:r>
              <a:rPr lang="en-CA" sz="1900" cap="none" dirty="0"/>
              <a:t>The ‘system is failing’ … what is missing?</a:t>
            </a:r>
          </a:p>
          <a:p>
            <a:endParaRPr lang="en-US" dirty="0"/>
          </a:p>
        </p:txBody>
      </p:sp>
      <p:sp>
        <p:nvSpPr>
          <p:cNvPr id="3" name="TextBox 2">
            <a:extLst>
              <a:ext uri="{FF2B5EF4-FFF2-40B4-BE49-F238E27FC236}">
                <a16:creationId xmlns:a16="http://schemas.microsoft.com/office/drawing/2014/main" id="{0B698F02-0AD7-F679-3061-8ACAE5A3E1E8}"/>
              </a:ext>
            </a:extLst>
          </p:cNvPr>
          <p:cNvSpPr txBox="1"/>
          <p:nvPr/>
        </p:nvSpPr>
        <p:spPr>
          <a:xfrm>
            <a:off x="587120" y="4820269"/>
            <a:ext cx="11017760" cy="1292662"/>
          </a:xfrm>
          <a:prstGeom prst="rect">
            <a:avLst/>
          </a:prstGeom>
          <a:noFill/>
        </p:spPr>
        <p:txBody>
          <a:bodyPr wrap="none" rtlCol="0">
            <a:spAutoFit/>
          </a:bodyPr>
          <a:lstStyle/>
          <a:p>
            <a:pPr algn="ctr"/>
            <a:r>
              <a:rPr lang="en-CA" sz="2000" dirty="0"/>
              <a:t>Holistic Nursing knowledge is a powerful force &amp; change agent in Health Care.</a:t>
            </a:r>
          </a:p>
          <a:p>
            <a:pPr algn="ctr"/>
            <a:endParaRPr lang="en-CA" sz="2000" dirty="0"/>
          </a:p>
          <a:p>
            <a:r>
              <a:rPr lang="en-CA" sz="2000" dirty="0"/>
              <a:t>How might Holistic modalities be integrated into current Nursing practice, supported by Nursing knowledge?</a:t>
            </a:r>
          </a:p>
          <a:p>
            <a:endParaRPr lang="en-CA" dirty="0"/>
          </a:p>
        </p:txBody>
      </p:sp>
      <p:sp>
        <p:nvSpPr>
          <p:cNvPr id="6" name="TextBox 5">
            <a:extLst>
              <a:ext uri="{FF2B5EF4-FFF2-40B4-BE49-F238E27FC236}">
                <a16:creationId xmlns:a16="http://schemas.microsoft.com/office/drawing/2014/main" id="{6F8E7E6F-18AF-BB11-0CE8-C589DE0F1DC2}"/>
              </a:ext>
            </a:extLst>
          </p:cNvPr>
          <p:cNvSpPr txBox="1"/>
          <p:nvPr/>
        </p:nvSpPr>
        <p:spPr>
          <a:xfrm>
            <a:off x="5022629" y="6231276"/>
            <a:ext cx="1662635" cy="276999"/>
          </a:xfrm>
          <a:prstGeom prst="rect">
            <a:avLst/>
          </a:prstGeom>
          <a:noFill/>
        </p:spPr>
        <p:txBody>
          <a:bodyPr wrap="none" rtlCol="0">
            <a:spAutoFit/>
          </a:bodyPr>
          <a:lstStyle/>
          <a:p>
            <a:r>
              <a:rPr lang="en-CA" sz="1200" dirty="0"/>
              <a:t>KShelest/KDerkach 2024</a:t>
            </a:r>
          </a:p>
        </p:txBody>
      </p:sp>
      <p:sp>
        <p:nvSpPr>
          <p:cNvPr id="4" name="Oval 3">
            <a:extLst>
              <a:ext uri="{FF2B5EF4-FFF2-40B4-BE49-F238E27FC236}">
                <a16:creationId xmlns:a16="http://schemas.microsoft.com/office/drawing/2014/main" id="{09AE1469-42D0-2AF9-5A98-8F4E4A1F32C4}"/>
              </a:ext>
            </a:extLst>
          </p:cNvPr>
          <p:cNvSpPr/>
          <p:nvPr/>
        </p:nvSpPr>
        <p:spPr>
          <a:xfrm>
            <a:off x="4878271" y="2790364"/>
            <a:ext cx="1951349"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rPr>
              <a:t>What’s your experience?</a:t>
            </a:r>
          </a:p>
        </p:txBody>
      </p:sp>
    </p:spTree>
    <p:extLst>
      <p:ext uri="{BB962C8B-B14F-4D97-AF65-F5344CB8AC3E}">
        <p14:creationId xmlns:p14="http://schemas.microsoft.com/office/powerpoint/2010/main" val="1096717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A49C0DA-C8AE-5ECC-149A-D60ECFF8C1EB}"/>
              </a:ext>
            </a:extLst>
          </p:cNvPr>
          <p:cNvSpPr>
            <a:spLocks noGrp="1"/>
          </p:cNvSpPr>
          <p:nvPr>
            <p:ph type="title"/>
          </p:nvPr>
        </p:nvSpPr>
        <p:spPr>
          <a:xfrm>
            <a:off x="914400" y="914400"/>
            <a:ext cx="10360152" cy="914400"/>
          </a:xfrm>
        </p:spPr>
        <p:txBody>
          <a:bodyPr vert="horz" lIns="91440" tIns="45720" rIns="91440" bIns="45720" rtlCol="0" anchor="b" anchorCtr="0">
            <a:normAutofit/>
          </a:bodyPr>
          <a:lstStyle/>
          <a:p>
            <a:r>
              <a:rPr lang="en-US" kern="1200" dirty="0">
                <a:latin typeface="+mj-lt"/>
                <a:ea typeface="+mj-ea"/>
                <a:cs typeface="+mj-cs"/>
              </a:rPr>
              <a:t>Relevance of Holism</a:t>
            </a:r>
          </a:p>
        </p:txBody>
      </p:sp>
      <p:sp>
        <p:nvSpPr>
          <p:cNvPr id="3" name="Content Placeholder 2">
            <a:extLst>
              <a:ext uri="{FF2B5EF4-FFF2-40B4-BE49-F238E27FC236}">
                <a16:creationId xmlns:a16="http://schemas.microsoft.com/office/drawing/2014/main" id="{5A936C61-06B8-8368-8F85-2ED6B62CFED3}"/>
              </a:ext>
            </a:extLst>
          </p:cNvPr>
          <p:cNvSpPr>
            <a:spLocks noGrp="1"/>
          </p:cNvSpPr>
          <p:nvPr>
            <p:ph sz="quarter" idx="11"/>
          </p:nvPr>
        </p:nvSpPr>
        <p:spPr>
          <a:xfrm>
            <a:off x="914400" y="2039113"/>
            <a:ext cx="4576953" cy="3522702"/>
          </a:xfrm>
        </p:spPr>
        <p:txBody>
          <a:bodyPr vert="horz" lIns="91440" tIns="45720" rIns="91440" bIns="45720" rtlCol="0">
            <a:normAutofit lnSpcReduction="10000"/>
          </a:bodyPr>
          <a:lstStyle/>
          <a:p>
            <a:pPr>
              <a:lnSpc>
                <a:spcPct val="100000"/>
              </a:lnSpc>
              <a:spcBef>
                <a:spcPts val="0"/>
              </a:spcBef>
            </a:pPr>
            <a:r>
              <a:rPr lang="en-US" dirty="0">
                <a:effectLst/>
              </a:rPr>
              <a:t>Regulated nurse </a:t>
            </a:r>
            <a:r>
              <a:rPr lang="en-US" dirty="0"/>
              <a:t>p</a:t>
            </a:r>
            <a:r>
              <a:rPr lang="en-US" dirty="0">
                <a:effectLst/>
              </a:rPr>
              <a:t>rofessionals are bound by their Standards of Practice and Code of Ethics to support their own health and maintain fitness to practice.</a:t>
            </a:r>
          </a:p>
          <a:p>
            <a:pPr>
              <a:lnSpc>
                <a:spcPct val="100000"/>
              </a:lnSpc>
              <a:spcBef>
                <a:spcPts val="0"/>
              </a:spcBef>
            </a:pPr>
            <a:endParaRPr lang="en-US" dirty="0">
              <a:effectLst/>
            </a:endParaRPr>
          </a:p>
          <a:p>
            <a:pPr>
              <a:lnSpc>
                <a:spcPct val="100000"/>
              </a:lnSpc>
              <a:spcBef>
                <a:spcPts val="0"/>
              </a:spcBef>
            </a:pPr>
            <a:r>
              <a:rPr lang="en-US" dirty="0">
                <a:effectLst/>
              </a:rPr>
              <a:t>The CNA Code of Ethics endorses the WHO’s definition of health as: </a:t>
            </a:r>
          </a:p>
          <a:p>
            <a:pPr>
              <a:lnSpc>
                <a:spcPct val="100000"/>
              </a:lnSpc>
              <a:spcBef>
                <a:spcPts val="0"/>
              </a:spcBef>
            </a:pPr>
            <a:endParaRPr lang="en-US" dirty="0">
              <a:effectLst/>
            </a:endParaRPr>
          </a:p>
          <a:p>
            <a:pPr>
              <a:lnSpc>
                <a:spcPct val="100000"/>
              </a:lnSpc>
              <a:spcBef>
                <a:spcPts val="0"/>
              </a:spcBef>
            </a:pPr>
            <a:r>
              <a:rPr lang="en-US" b="1" dirty="0">
                <a:effectLst/>
              </a:rPr>
              <a:t>“… a state of complete physical, mental (spiritual), and social well-being, not merely the absence of disease” </a:t>
            </a:r>
            <a:endParaRPr lang="en-US" dirty="0">
              <a:effectLst/>
            </a:endParaRPr>
          </a:p>
          <a:p>
            <a:pPr algn="r">
              <a:spcAft>
                <a:spcPts val="800"/>
              </a:spcAft>
            </a:pPr>
            <a:r>
              <a:rPr lang="en-US" sz="1400" dirty="0">
                <a:effectLst/>
              </a:rPr>
              <a:t>(CNA, 2017, p. 23)</a:t>
            </a:r>
          </a:p>
        </p:txBody>
      </p:sp>
      <p:sp>
        <p:nvSpPr>
          <p:cNvPr id="4" name="TextBox 3">
            <a:extLst>
              <a:ext uri="{FF2B5EF4-FFF2-40B4-BE49-F238E27FC236}">
                <a16:creationId xmlns:a16="http://schemas.microsoft.com/office/drawing/2014/main" id="{4375B2FB-B818-EA66-6FFA-5953D16F46A3}"/>
              </a:ext>
            </a:extLst>
          </p:cNvPr>
          <p:cNvSpPr txBox="1"/>
          <p:nvPr/>
        </p:nvSpPr>
        <p:spPr>
          <a:xfrm>
            <a:off x="6357747" y="2039112"/>
            <a:ext cx="4576953" cy="3522703"/>
          </a:xfrm>
          <a:prstGeom prst="rect">
            <a:avLst/>
          </a:prstGeom>
        </p:spPr>
        <p:txBody>
          <a:bodyPr vert="horz" lIns="91440" tIns="45720" rIns="91440" bIns="45720" rtlCol="0">
            <a:normAutofit/>
          </a:bodyPr>
          <a:lstStyle/>
          <a:p>
            <a:r>
              <a:rPr lang="en-US" sz="2000" b="1" i="1" dirty="0">
                <a:effectLst/>
              </a:rPr>
              <a:t>This is</a:t>
            </a:r>
            <a:endParaRPr lang="en-US" sz="2000" dirty="0">
              <a:effectLst/>
            </a:endParaRPr>
          </a:p>
          <a:p>
            <a:r>
              <a:rPr lang="en-US" sz="2000" dirty="0">
                <a:effectLst/>
              </a:rPr>
              <a:t>acknowledgment of the interactive relationship </a:t>
            </a:r>
          </a:p>
          <a:p>
            <a:r>
              <a:rPr lang="en-US" sz="2000" dirty="0">
                <a:effectLst/>
              </a:rPr>
              <a:t>between </a:t>
            </a:r>
            <a:r>
              <a:rPr lang="en-US" sz="2000" i="1" dirty="0">
                <a:effectLst/>
              </a:rPr>
              <a:t>all </a:t>
            </a:r>
            <a:r>
              <a:rPr lang="en-US" sz="2000" dirty="0">
                <a:effectLst/>
              </a:rPr>
              <a:t>dimensions of the human experience as </a:t>
            </a:r>
            <a:r>
              <a:rPr lang="en-US" sz="2000" b="1" i="1" dirty="0">
                <a:effectLst/>
              </a:rPr>
              <a:t>holistic</a:t>
            </a:r>
          </a:p>
          <a:p>
            <a:pPr>
              <a:lnSpc>
                <a:spcPct val="90000"/>
              </a:lnSpc>
              <a:spcBef>
                <a:spcPts val="1000"/>
              </a:spcBef>
            </a:pPr>
            <a:endParaRPr lang="en-US" sz="2000" dirty="0">
              <a:effectLst/>
            </a:endParaRPr>
          </a:p>
          <a:p>
            <a:r>
              <a:rPr lang="en-US" sz="2000" b="1" dirty="0">
                <a:effectLst/>
              </a:rPr>
              <a:t>⸫ </a:t>
            </a:r>
            <a:r>
              <a:rPr lang="en-US" sz="2000" dirty="0">
                <a:effectLst/>
              </a:rPr>
              <a:t>holistic perspectives in nursing practice &amp; self-care are valid resources to support the health of clients and nurses.</a:t>
            </a:r>
          </a:p>
        </p:txBody>
      </p:sp>
      <p:sp>
        <p:nvSpPr>
          <p:cNvPr id="5" name="Slide Number Placeholder 4">
            <a:extLst>
              <a:ext uri="{FF2B5EF4-FFF2-40B4-BE49-F238E27FC236}">
                <a16:creationId xmlns:a16="http://schemas.microsoft.com/office/drawing/2014/main" id="{AF012FDC-7484-2B3B-E496-144348256B81}"/>
              </a:ext>
            </a:extLst>
          </p:cNvPr>
          <p:cNvSpPr>
            <a:spLocks noGrp="1"/>
          </p:cNvSpPr>
          <p:nvPr>
            <p:ph type="sldNum" sz="quarter" idx="4"/>
          </p:nvPr>
        </p:nvSpPr>
        <p:spPr>
          <a:xfrm>
            <a:off x="11353800" y="5879804"/>
            <a:ext cx="661416" cy="895899"/>
          </a:xfrm>
        </p:spPr>
        <p:txBody>
          <a:bodyPr vert="horz" lIns="91440" tIns="45720" rIns="91440" bIns="45720" rtlCol="0" anchor="ctr">
            <a:normAutofit/>
          </a:bodyPr>
          <a:lstStyle/>
          <a:p>
            <a:pPr>
              <a:spcAft>
                <a:spcPts val="600"/>
              </a:spcAft>
            </a:pPr>
            <a:fld id="{58FB4751-880F-D840-AAA9-3A15815CC996}" type="slidenum">
              <a:rPr lang="en-US" smtClean="0"/>
              <a:pPr>
                <a:spcAft>
                  <a:spcPts val="600"/>
                </a:spcAft>
              </a:pPr>
              <a:t>11</a:t>
            </a:fld>
            <a:endParaRPr lang="en-US"/>
          </a:p>
        </p:txBody>
      </p:sp>
      <p:sp>
        <p:nvSpPr>
          <p:cNvPr id="6" name="TextBox 5">
            <a:extLst>
              <a:ext uri="{FF2B5EF4-FFF2-40B4-BE49-F238E27FC236}">
                <a16:creationId xmlns:a16="http://schemas.microsoft.com/office/drawing/2014/main" id="{B6ACAAAD-4DD9-9CA4-CE47-011DDE59328E}"/>
              </a:ext>
            </a:extLst>
          </p:cNvPr>
          <p:cNvSpPr txBox="1"/>
          <p:nvPr/>
        </p:nvSpPr>
        <p:spPr>
          <a:xfrm>
            <a:off x="5263158" y="6419812"/>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37483489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E4F88F8-17E5-45E3-77B1-77FACD99FF63}"/>
              </a:ext>
            </a:extLst>
          </p:cNvPr>
          <p:cNvSpPr>
            <a:spLocks noGrp="1"/>
          </p:cNvSpPr>
          <p:nvPr>
            <p:ph type="title"/>
          </p:nvPr>
        </p:nvSpPr>
        <p:spPr>
          <a:xfrm>
            <a:off x="914273" y="612742"/>
            <a:ext cx="10360152" cy="914400"/>
          </a:xfrm>
        </p:spPr>
        <p:txBody>
          <a:bodyPr/>
          <a:lstStyle/>
          <a:p>
            <a:r>
              <a:rPr lang="en-US" dirty="0"/>
              <a:t>Theory and Research</a:t>
            </a:r>
          </a:p>
        </p:txBody>
      </p:sp>
      <p:sp>
        <p:nvSpPr>
          <p:cNvPr id="4" name="Slide Number Placeholder 3">
            <a:extLst>
              <a:ext uri="{FF2B5EF4-FFF2-40B4-BE49-F238E27FC236}">
                <a16:creationId xmlns:a16="http://schemas.microsoft.com/office/drawing/2014/main" id="{1D2469ED-926E-7CEE-5AF2-BF9AC726D015}"/>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12</a:t>
            </a:fld>
            <a:endParaRPr lang="en-US" dirty="0"/>
          </a:p>
        </p:txBody>
      </p:sp>
      <p:pic>
        <p:nvPicPr>
          <p:cNvPr id="5" name="Table Placeholder 4">
            <a:extLst>
              <a:ext uri="{FF2B5EF4-FFF2-40B4-BE49-F238E27FC236}">
                <a16:creationId xmlns:a16="http://schemas.microsoft.com/office/drawing/2014/main" id="{366316D7-0893-9BF5-FB44-16A8FEF99222}"/>
              </a:ext>
            </a:extLst>
          </p:cNvPr>
          <p:cNvPicPr>
            <a:picLocks noGrp="1"/>
          </p:cNvPicPr>
          <p:nvPr>
            <p:ph type="tbl" sz="quarter" idx="14"/>
          </p:nvPr>
        </p:nvPicPr>
        <p:blipFill>
          <a:blip r:embed="rId3">
            <a:extLst>
              <a:ext uri="{28A0092B-C50C-407E-A947-70E740481C1C}">
                <a14:useLocalDpi xmlns:a14="http://schemas.microsoft.com/office/drawing/2010/main" val="0"/>
              </a:ext>
            </a:extLst>
          </a:blip>
          <a:srcRect/>
          <a:stretch>
            <a:fillRect/>
          </a:stretch>
        </p:blipFill>
        <p:spPr bwMode="auto">
          <a:xfrm>
            <a:off x="8140980" y="212208"/>
            <a:ext cx="3543527" cy="3113052"/>
          </a:xfrm>
          <a:prstGeom prst="rect">
            <a:avLst/>
          </a:prstGeom>
          <a:ln>
            <a:noFill/>
          </a:ln>
          <a:effectLst>
            <a:softEdge rad="112500"/>
          </a:effectLst>
        </p:spPr>
      </p:pic>
      <p:sp>
        <p:nvSpPr>
          <p:cNvPr id="6" name="Subtitle 2">
            <a:extLst>
              <a:ext uri="{FF2B5EF4-FFF2-40B4-BE49-F238E27FC236}">
                <a16:creationId xmlns:a16="http://schemas.microsoft.com/office/drawing/2014/main" id="{9CCDD95A-9908-C654-9107-B41AD3464B68}"/>
              </a:ext>
            </a:extLst>
          </p:cNvPr>
          <p:cNvSpPr txBox="1">
            <a:spLocks/>
          </p:cNvSpPr>
          <p:nvPr/>
        </p:nvSpPr>
        <p:spPr bwMode="gray">
          <a:xfrm>
            <a:off x="8140980" y="3273777"/>
            <a:ext cx="3543527" cy="200000"/>
          </a:xfrm>
          <a:prstGeom prst="rect">
            <a:avLst/>
          </a:prstGeom>
        </p:spPr>
        <p:txBody>
          <a:bodyPr vert="horz" lIns="91440" tIns="45720" rIns="91440" bIns="45720" rtlCol="0" anchor="t">
            <a:normAutofit fontScale="77500" lnSpcReduction="20000"/>
          </a:bodyPr>
          <a:lstStyle>
            <a:lvl1pPr marL="0" indent="0" algn="l" defTabSz="457200" rtl="0" eaLnBrk="1" latinLnBrk="0" hangingPunct="1">
              <a:spcBef>
                <a:spcPts val="1000"/>
              </a:spcBef>
              <a:spcAft>
                <a:spcPts val="0"/>
              </a:spcAft>
              <a:buClr>
                <a:schemeClr val="accent1"/>
              </a:buClr>
              <a:buSzPct val="80000"/>
              <a:buFont typeface="Wingdings 3" charset="2"/>
              <a:buNone/>
              <a:defRPr sz="1800" b="0" i="0" kern="1200" cap="all">
                <a:solidFill>
                  <a:schemeClr val="accent1">
                    <a:lumMod val="60000"/>
                    <a:lumOff val="4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tint val="75000"/>
                  </a:schemeClr>
                </a:solidFill>
                <a:latin typeface="+mn-lt"/>
                <a:ea typeface="+mn-ea"/>
                <a:cs typeface="+mn-cs"/>
              </a:defRPr>
            </a:lvl9pPr>
          </a:lstStyle>
          <a:p>
            <a:pPr algn="ctr">
              <a:spcBef>
                <a:spcPts val="0"/>
              </a:spcBef>
            </a:pPr>
            <a:r>
              <a:rPr lang="en-CA" sz="1000" dirty="0">
                <a:solidFill>
                  <a:schemeClr val="tx1"/>
                </a:solidFill>
              </a:rPr>
              <a:t>Barbara Dossey T.I.N (2008, p. E67)</a:t>
            </a:r>
          </a:p>
        </p:txBody>
      </p:sp>
      <p:sp>
        <p:nvSpPr>
          <p:cNvPr id="7" name="TextBox 6">
            <a:extLst>
              <a:ext uri="{FF2B5EF4-FFF2-40B4-BE49-F238E27FC236}">
                <a16:creationId xmlns:a16="http://schemas.microsoft.com/office/drawing/2014/main" id="{50AB435F-AB20-0DEB-1F0C-AA818EDCEF2E}"/>
              </a:ext>
            </a:extLst>
          </p:cNvPr>
          <p:cNvSpPr txBox="1"/>
          <p:nvPr/>
        </p:nvSpPr>
        <p:spPr>
          <a:xfrm>
            <a:off x="507493" y="1922404"/>
            <a:ext cx="10671269" cy="4370427"/>
          </a:xfrm>
          <a:prstGeom prst="rect">
            <a:avLst/>
          </a:prstGeom>
          <a:noFill/>
        </p:spPr>
        <p:txBody>
          <a:bodyPr wrap="square" rtlCol="0">
            <a:spAutoFit/>
          </a:bodyPr>
          <a:lstStyle/>
          <a:p>
            <a:pPr algn="l"/>
            <a:r>
              <a:rPr lang="en-US" sz="1400" b="1" i="0" u="sng" dirty="0">
                <a:solidFill>
                  <a:srgbClr val="222222"/>
                </a:solidFill>
                <a:effectLst/>
              </a:rPr>
              <a:t>Barbara Dossey</a:t>
            </a:r>
          </a:p>
          <a:p>
            <a:pPr algn="l"/>
            <a:r>
              <a:rPr lang="en-US" sz="1400" b="1" i="0" dirty="0">
                <a:solidFill>
                  <a:srgbClr val="222222"/>
                </a:solidFill>
                <a:effectLst/>
              </a:rPr>
              <a:t>Core Ideas</a:t>
            </a:r>
            <a:r>
              <a:rPr lang="en-US" sz="1400" b="0" i="0" dirty="0">
                <a:solidFill>
                  <a:srgbClr val="222222"/>
                </a:solidFill>
                <a:effectLst/>
              </a:rPr>
              <a:t>: Dossey’s model, known as </a:t>
            </a:r>
            <a:r>
              <a:rPr lang="en-US" sz="1400" b="0" i="1" dirty="0">
                <a:solidFill>
                  <a:srgbClr val="222222"/>
                </a:solidFill>
                <a:effectLst/>
              </a:rPr>
              <a:t>Theory of Integral Nursing</a:t>
            </a:r>
            <a:r>
              <a:rPr lang="en-US" sz="1400" b="0" i="0" dirty="0">
                <a:solidFill>
                  <a:srgbClr val="222222"/>
                </a:solidFill>
                <a:effectLst/>
              </a:rPr>
              <a:t>, is based on Ken Wilber’s Integral </a:t>
            </a:r>
          </a:p>
          <a:p>
            <a:pPr algn="l"/>
            <a:r>
              <a:rPr lang="en-US" sz="1400" b="0" i="0" dirty="0">
                <a:solidFill>
                  <a:srgbClr val="222222"/>
                </a:solidFill>
                <a:effectLst/>
              </a:rPr>
              <a:t>Theory and incorporates four quadrants: subjective, objective, intersubjective, and inter-objective. </a:t>
            </a:r>
          </a:p>
          <a:p>
            <a:pPr algn="l"/>
            <a:r>
              <a:rPr lang="en-US" sz="1400" b="0" i="0" dirty="0">
                <a:solidFill>
                  <a:srgbClr val="222222"/>
                </a:solidFill>
                <a:effectLst/>
              </a:rPr>
              <a:t>It provides a comprehensive framework for looking at all aspects of the patient and healthcare </a:t>
            </a:r>
          </a:p>
          <a:p>
            <a:pPr algn="l"/>
            <a:r>
              <a:rPr lang="en-US" sz="1400" b="0" i="0" dirty="0">
                <a:solidFill>
                  <a:srgbClr val="222222"/>
                </a:solidFill>
                <a:effectLst/>
              </a:rPr>
              <a:t>environment.</a:t>
            </a:r>
          </a:p>
          <a:p>
            <a:pPr algn="l"/>
            <a:r>
              <a:rPr lang="en-US" sz="1400" b="1" i="0" dirty="0">
                <a:solidFill>
                  <a:srgbClr val="222222"/>
                </a:solidFill>
                <a:effectLst/>
              </a:rPr>
              <a:t>Key Contribution</a:t>
            </a:r>
            <a:r>
              <a:rPr lang="en-US" sz="1400" b="0" i="0" dirty="0">
                <a:solidFill>
                  <a:srgbClr val="222222"/>
                </a:solidFill>
                <a:effectLst/>
              </a:rPr>
              <a:t>: Integral Nursing Theory, which combines holistic nursing principles with Wilber’s </a:t>
            </a:r>
          </a:p>
          <a:p>
            <a:pPr algn="l"/>
            <a:r>
              <a:rPr lang="en-US" sz="1400" b="0" i="0" dirty="0">
                <a:solidFill>
                  <a:srgbClr val="222222"/>
                </a:solidFill>
                <a:effectLst/>
              </a:rPr>
              <a:t>integral theory, promotes an inclusive approach that encompasses physical, emotional, social, and spiritual aspects.</a:t>
            </a:r>
          </a:p>
          <a:p>
            <a:pPr algn="l"/>
            <a:endParaRPr lang="en-US" sz="1400" u="sng" dirty="0">
              <a:solidFill>
                <a:srgbClr val="222222"/>
              </a:solidFill>
            </a:endParaRPr>
          </a:p>
          <a:p>
            <a:pPr algn="l"/>
            <a:r>
              <a:rPr lang="en-US" sz="1400" b="1" u="sng" dirty="0">
                <a:solidFill>
                  <a:srgbClr val="222222"/>
                </a:solidFill>
              </a:rPr>
              <a:t>H</a:t>
            </a:r>
            <a:r>
              <a:rPr lang="en-US" sz="1400" b="1" i="0" u="sng" dirty="0">
                <a:solidFill>
                  <a:srgbClr val="222222"/>
                </a:solidFill>
                <a:effectLst/>
              </a:rPr>
              <a:t>elen Erickson, Evelyn Tomlin, and Mary Ann Swain</a:t>
            </a:r>
            <a:endParaRPr lang="en-US" sz="1400" b="0" i="0" u="sng" dirty="0">
              <a:solidFill>
                <a:srgbClr val="222222"/>
              </a:solidFill>
              <a:effectLst/>
            </a:endParaRPr>
          </a:p>
          <a:p>
            <a:pPr algn="l"/>
            <a:r>
              <a:rPr lang="en-US" sz="1400" b="1" i="0" dirty="0">
                <a:solidFill>
                  <a:srgbClr val="222222"/>
                </a:solidFill>
                <a:effectLst/>
              </a:rPr>
              <a:t>Core Ideas</a:t>
            </a:r>
            <a:r>
              <a:rPr lang="en-US" sz="1400" b="0" i="0" dirty="0">
                <a:solidFill>
                  <a:srgbClr val="222222"/>
                </a:solidFill>
                <a:effectLst/>
              </a:rPr>
              <a:t>: Their </a:t>
            </a:r>
            <a:r>
              <a:rPr lang="en-US" sz="1400" b="0" i="1" dirty="0">
                <a:solidFill>
                  <a:srgbClr val="222222"/>
                </a:solidFill>
                <a:effectLst/>
              </a:rPr>
              <a:t>Modeling and Role-Modeling Theory</a:t>
            </a:r>
            <a:r>
              <a:rPr lang="en-US" sz="1400" b="0" i="0" dirty="0">
                <a:solidFill>
                  <a:srgbClr val="222222"/>
                </a:solidFill>
                <a:effectLst/>
              </a:rPr>
              <a:t> (MRM) considers each person unique, with individual experiences, needs, and values. The nurse’s role is to model respect and care, and to role-model self-care behaviors.</a:t>
            </a:r>
          </a:p>
          <a:p>
            <a:pPr algn="l"/>
            <a:r>
              <a:rPr lang="en-US" sz="1400" b="1" i="0" dirty="0">
                <a:solidFill>
                  <a:srgbClr val="222222"/>
                </a:solidFill>
                <a:effectLst/>
              </a:rPr>
              <a:t>Key Contribution</a:t>
            </a:r>
            <a:r>
              <a:rPr lang="en-US" sz="1400" b="0" i="0" dirty="0">
                <a:solidFill>
                  <a:srgbClr val="222222"/>
                </a:solidFill>
                <a:effectLst/>
              </a:rPr>
              <a:t>: MRM is highly holistic in nature, advocating that nurses see each patient as a whole, complex individual. It underscores the importance of empathy and helping patients reach their potential.</a:t>
            </a:r>
          </a:p>
          <a:p>
            <a:pPr algn="l"/>
            <a:endParaRPr lang="en-US" sz="1400" dirty="0">
              <a:solidFill>
                <a:srgbClr val="222222"/>
              </a:solidFill>
            </a:endParaRPr>
          </a:p>
          <a:p>
            <a:pPr algn="l"/>
            <a:r>
              <a:rPr lang="en-US" sz="1400" b="1" i="0" u="sng" dirty="0">
                <a:solidFill>
                  <a:srgbClr val="222222"/>
                </a:solidFill>
                <a:effectLst/>
              </a:rPr>
              <a:t>Rosemarie Rizzo Parse</a:t>
            </a:r>
          </a:p>
          <a:p>
            <a:pPr algn="l"/>
            <a:r>
              <a:rPr lang="en-US" sz="1400" b="1" i="0" dirty="0">
                <a:solidFill>
                  <a:srgbClr val="222222"/>
                </a:solidFill>
                <a:effectLst/>
              </a:rPr>
              <a:t>Core Ideas</a:t>
            </a:r>
            <a:r>
              <a:rPr lang="en-US" sz="1400" b="0" i="0" dirty="0">
                <a:solidFill>
                  <a:srgbClr val="222222"/>
                </a:solidFill>
                <a:effectLst/>
              </a:rPr>
              <a:t>: Parse developed the </a:t>
            </a:r>
            <a:r>
              <a:rPr lang="en-US" sz="1400" b="0" i="1" dirty="0">
                <a:solidFill>
                  <a:srgbClr val="222222"/>
                </a:solidFill>
                <a:effectLst/>
              </a:rPr>
              <a:t>Human Becoming Theory</a:t>
            </a:r>
            <a:r>
              <a:rPr lang="en-US" sz="1400" b="0" i="0" dirty="0">
                <a:solidFill>
                  <a:srgbClr val="222222"/>
                </a:solidFill>
                <a:effectLst/>
              </a:rPr>
              <a:t>, which suggests that humans co-create health based on personal choices and values. It focuses on understanding each person’s lived experience and is centered on three main principles: meaning, rhythmicity, and transcendence.</a:t>
            </a:r>
          </a:p>
          <a:p>
            <a:pPr algn="l"/>
            <a:r>
              <a:rPr lang="en-US" sz="1400" b="1" i="0" dirty="0">
                <a:solidFill>
                  <a:srgbClr val="222222"/>
                </a:solidFill>
                <a:effectLst/>
              </a:rPr>
              <a:t>Key Contribution</a:t>
            </a:r>
            <a:r>
              <a:rPr lang="en-US" sz="1400" b="0" i="0" dirty="0">
                <a:solidFill>
                  <a:srgbClr val="222222"/>
                </a:solidFill>
                <a:effectLst/>
              </a:rPr>
              <a:t>: Emphasizes the individuality of each patient’s experience and their role in co-creating health, aligning with holistic nursing’s respect for autonomy and personal choice.</a:t>
            </a:r>
          </a:p>
          <a:p>
            <a:r>
              <a:rPr lang="en-US" sz="1200" b="0" i="0" dirty="0">
                <a:solidFill>
                  <a:srgbClr val="222222"/>
                </a:solidFill>
                <a:effectLst/>
              </a:rPr>
              <a:t>								(Dossey, B. M., &amp; Keegan, 2022, p. </a:t>
            </a:r>
            <a:r>
              <a:rPr lang="en-US" sz="1200" b="0" i="0">
                <a:solidFill>
                  <a:srgbClr val="222222"/>
                </a:solidFill>
                <a:effectLst/>
              </a:rPr>
              <a:t>152)</a:t>
            </a:r>
            <a:endParaRPr lang="en-CA" dirty="0"/>
          </a:p>
        </p:txBody>
      </p:sp>
      <p:sp>
        <p:nvSpPr>
          <p:cNvPr id="9" name="TextBox 8">
            <a:extLst>
              <a:ext uri="{FF2B5EF4-FFF2-40B4-BE49-F238E27FC236}">
                <a16:creationId xmlns:a16="http://schemas.microsoft.com/office/drawing/2014/main" id="{15CC6E98-8EC9-B7B3-8DB9-B93D77254595}"/>
              </a:ext>
            </a:extLst>
          </p:cNvPr>
          <p:cNvSpPr txBox="1"/>
          <p:nvPr/>
        </p:nvSpPr>
        <p:spPr>
          <a:xfrm>
            <a:off x="5011809" y="6364927"/>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3064996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D4AC7-FEEB-1A87-CA03-4250FD56FC2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4E58CC-CB15-B4BC-266B-7C593F0FB542}"/>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13</a:t>
            </a:fld>
            <a:endParaRPr lang="en-US" dirty="0"/>
          </a:p>
        </p:txBody>
      </p:sp>
      <p:sp>
        <p:nvSpPr>
          <p:cNvPr id="7" name="TextBox 6">
            <a:extLst>
              <a:ext uri="{FF2B5EF4-FFF2-40B4-BE49-F238E27FC236}">
                <a16:creationId xmlns:a16="http://schemas.microsoft.com/office/drawing/2014/main" id="{35B1C22A-1FD1-F3D3-104B-4226926B384F}"/>
              </a:ext>
            </a:extLst>
          </p:cNvPr>
          <p:cNvSpPr txBox="1"/>
          <p:nvPr/>
        </p:nvSpPr>
        <p:spPr>
          <a:xfrm>
            <a:off x="509048" y="502894"/>
            <a:ext cx="11170762" cy="5940985"/>
          </a:xfrm>
          <a:prstGeom prst="rect">
            <a:avLst/>
          </a:prstGeom>
          <a:noFill/>
        </p:spPr>
        <p:txBody>
          <a:bodyPr wrap="square" rtlCol="0">
            <a:spAutoFit/>
          </a:bodyPr>
          <a:lstStyle/>
          <a:p>
            <a:pPr algn="l"/>
            <a:r>
              <a:rPr lang="en-US" sz="1400" b="1" i="0" u="sng" dirty="0">
                <a:solidFill>
                  <a:srgbClr val="222222"/>
                </a:solidFill>
                <a:effectLst/>
              </a:rPr>
              <a:t>Florence Nightingale </a:t>
            </a:r>
          </a:p>
          <a:p>
            <a:pPr algn="l"/>
            <a:r>
              <a:rPr lang="en-US" sz="1400" b="1" i="0" dirty="0">
                <a:solidFill>
                  <a:srgbClr val="222222"/>
                </a:solidFill>
                <a:effectLst/>
              </a:rPr>
              <a:t>Core Ideas</a:t>
            </a:r>
            <a:r>
              <a:rPr lang="en-US" sz="1400" b="0" i="0" dirty="0">
                <a:solidFill>
                  <a:srgbClr val="222222"/>
                </a:solidFill>
                <a:effectLst/>
              </a:rPr>
              <a:t>: Nightingale is widely regarded as the founder of modern nursing and emphasized that healing environments are crucial for health and recovery. </a:t>
            </a:r>
          </a:p>
          <a:p>
            <a:pPr algn="l"/>
            <a:r>
              <a:rPr lang="en-US" sz="1400" b="0" i="0" dirty="0">
                <a:solidFill>
                  <a:srgbClr val="222222"/>
                </a:solidFill>
                <a:effectLst/>
              </a:rPr>
              <a:t>She advocated for clean air, light, nutrition, and warmth to support the body’s natural healing process, a core holistic principle.</a:t>
            </a:r>
          </a:p>
          <a:p>
            <a:pPr algn="l"/>
            <a:r>
              <a:rPr lang="en-US" sz="1400" b="1" i="0" dirty="0">
                <a:solidFill>
                  <a:srgbClr val="222222"/>
                </a:solidFill>
                <a:effectLst/>
              </a:rPr>
              <a:t>Key Contribution</a:t>
            </a:r>
            <a:r>
              <a:rPr lang="en-US" sz="1400" b="0" i="0" dirty="0">
                <a:solidFill>
                  <a:srgbClr val="222222"/>
                </a:solidFill>
                <a:effectLst/>
              </a:rPr>
              <a:t>: </a:t>
            </a:r>
            <a:r>
              <a:rPr lang="en-US" sz="1400" b="0" i="1" dirty="0">
                <a:solidFill>
                  <a:srgbClr val="222222"/>
                </a:solidFill>
                <a:effectLst/>
              </a:rPr>
              <a:t>Environmental Theory</a:t>
            </a:r>
            <a:r>
              <a:rPr lang="en-US" sz="1400" b="0" i="0" dirty="0">
                <a:solidFill>
                  <a:srgbClr val="222222"/>
                </a:solidFill>
                <a:effectLst/>
              </a:rPr>
              <a:t>, which promotes the idea that the environment plays a significant role </a:t>
            </a:r>
          </a:p>
          <a:p>
            <a:pPr algn="l"/>
            <a:r>
              <a:rPr lang="en-US" sz="1400" b="0" i="0" dirty="0">
                <a:solidFill>
                  <a:srgbClr val="222222"/>
                </a:solidFill>
                <a:effectLst/>
              </a:rPr>
              <a:t>in healing, laying the foundation for holistic nursing.</a:t>
            </a:r>
          </a:p>
          <a:p>
            <a:pPr algn="l"/>
            <a:endParaRPr lang="en-US" sz="1400" dirty="0">
              <a:solidFill>
                <a:srgbClr val="222222"/>
              </a:solidFill>
            </a:endParaRPr>
          </a:p>
          <a:p>
            <a:pPr algn="l"/>
            <a:r>
              <a:rPr lang="en-US" sz="1400" b="1" i="0" u="sng" dirty="0">
                <a:solidFill>
                  <a:srgbClr val="222222"/>
                </a:solidFill>
                <a:effectLst/>
              </a:rPr>
              <a:t>Jean Watson</a:t>
            </a:r>
            <a:br>
              <a:rPr lang="en-US" sz="1400" b="0" i="0" dirty="0">
                <a:solidFill>
                  <a:srgbClr val="222222"/>
                </a:solidFill>
                <a:effectLst/>
              </a:rPr>
            </a:br>
            <a:r>
              <a:rPr lang="en-US" sz="1400" b="1" i="0" dirty="0">
                <a:solidFill>
                  <a:srgbClr val="222222"/>
                </a:solidFill>
                <a:effectLst/>
              </a:rPr>
              <a:t>Core Ideas</a:t>
            </a:r>
            <a:r>
              <a:rPr lang="en-US" sz="1400" b="0" i="0" dirty="0">
                <a:solidFill>
                  <a:srgbClr val="222222"/>
                </a:solidFill>
                <a:effectLst/>
              </a:rPr>
              <a:t>: Watson’s </a:t>
            </a:r>
            <a:r>
              <a:rPr lang="en-US" sz="1400" b="0" i="1" dirty="0">
                <a:solidFill>
                  <a:srgbClr val="222222"/>
                </a:solidFill>
                <a:effectLst/>
              </a:rPr>
              <a:t>Theory of Human Caring</a:t>
            </a:r>
            <a:r>
              <a:rPr lang="en-US" sz="1400" b="0" i="0" dirty="0">
                <a:solidFill>
                  <a:srgbClr val="222222"/>
                </a:solidFill>
                <a:effectLst/>
              </a:rPr>
              <a:t> focuses on caring as a moral and ethical ideal. She views nursing as a humanistic science with an emphasis on the </a:t>
            </a:r>
          </a:p>
          <a:p>
            <a:pPr algn="l"/>
            <a:r>
              <a:rPr lang="en-US" sz="1400" i="1" dirty="0">
                <a:solidFill>
                  <a:srgbClr val="222222"/>
                </a:solidFill>
                <a:effectLst/>
              </a:rPr>
              <a:t>transpersonal relationships </a:t>
            </a:r>
            <a:r>
              <a:rPr lang="en-US" sz="1400" b="0" i="0" dirty="0">
                <a:solidFill>
                  <a:srgbClr val="222222"/>
                </a:solidFill>
                <a:effectLst/>
              </a:rPr>
              <a:t>between nurse and patient.</a:t>
            </a:r>
          </a:p>
          <a:p>
            <a:pPr algn="l"/>
            <a:r>
              <a:rPr lang="en-US" sz="1400" b="1" i="0" dirty="0">
                <a:solidFill>
                  <a:srgbClr val="222222"/>
                </a:solidFill>
                <a:effectLst/>
              </a:rPr>
              <a:t>Key Contribution</a:t>
            </a:r>
            <a:r>
              <a:rPr lang="en-US" sz="1400" b="0" i="0" dirty="0">
                <a:solidFill>
                  <a:srgbClr val="222222"/>
                </a:solidFill>
                <a:effectLst/>
              </a:rPr>
              <a:t>: </a:t>
            </a:r>
            <a:r>
              <a:rPr lang="en-US" sz="1400" b="0" i="1" dirty="0">
                <a:solidFill>
                  <a:srgbClr val="222222"/>
                </a:solidFill>
                <a:effectLst/>
              </a:rPr>
              <a:t>Caring Science Theory</a:t>
            </a:r>
            <a:r>
              <a:rPr lang="en-US" sz="1400" b="0" i="0" dirty="0">
                <a:solidFill>
                  <a:srgbClr val="222222"/>
                </a:solidFill>
                <a:effectLst/>
              </a:rPr>
              <a:t>, which describes the importance of caring and compassion, emphasizing mental, emotional, and spiritual </a:t>
            </a:r>
          </a:p>
          <a:p>
            <a:pPr algn="l"/>
            <a:r>
              <a:rPr lang="en-US" sz="1400" b="0" i="0" dirty="0">
                <a:solidFill>
                  <a:srgbClr val="222222"/>
                </a:solidFill>
                <a:effectLst/>
              </a:rPr>
              <a:t>care alongside physical health.</a:t>
            </a:r>
          </a:p>
          <a:p>
            <a:pPr algn="l"/>
            <a:endParaRPr lang="en-US" sz="1400" b="0" i="0" dirty="0">
              <a:solidFill>
                <a:srgbClr val="222222"/>
              </a:solidFill>
              <a:effectLst/>
            </a:endParaRPr>
          </a:p>
          <a:p>
            <a:pPr algn="l"/>
            <a:r>
              <a:rPr lang="en-US" sz="1400" b="1" i="0" u="sng" dirty="0">
                <a:solidFill>
                  <a:srgbClr val="222222"/>
                </a:solidFill>
                <a:effectLst/>
              </a:rPr>
              <a:t>Martha Rogers</a:t>
            </a:r>
          </a:p>
          <a:p>
            <a:pPr algn="l"/>
            <a:r>
              <a:rPr lang="en-US" sz="1400" b="1" i="0" dirty="0">
                <a:solidFill>
                  <a:srgbClr val="222222"/>
                </a:solidFill>
                <a:effectLst/>
              </a:rPr>
              <a:t>Core Ideas</a:t>
            </a:r>
            <a:r>
              <a:rPr lang="en-US" sz="1400" b="0" i="0" dirty="0">
                <a:solidFill>
                  <a:srgbClr val="222222"/>
                </a:solidFill>
                <a:effectLst/>
              </a:rPr>
              <a:t>: Rogers developed the </a:t>
            </a:r>
            <a:r>
              <a:rPr lang="en-US" sz="1400" b="0" i="1" dirty="0">
                <a:solidFill>
                  <a:srgbClr val="222222"/>
                </a:solidFill>
                <a:effectLst/>
              </a:rPr>
              <a:t>Science of Unitary Human Beings</a:t>
            </a:r>
            <a:r>
              <a:rPr lang="en-US" sz="1400" b="0" i="0" dirty="0">
                <a:solidFill>
                  <a:srgbClr val="222222"/>
                </a:solidFill>
                <a:effectLst/>
              </a:rPr>
              <a:t>, where people are seen as energy fields in constant interaction with the universe. </a:t>
            </a:r>
          </a:p>
          <a:p>
            <a:pPr algn="l"/>
            <a:r>
              <a:rPr lang="en-US" sz="1400" b="0" i="0" dirty="0">
                <a:solidFill>
                  <a:srgbClr val="222222"/>
                </a:solidFill>
                <a:effectLst/>
              </a:rPr>
              <a:t>This model encourages viewing patients as whole beings and emphasizes the interconnectedness of physical, psychological, and environmental health.</a:t>
            </a:r>
          </a:p>
          <a:p>
            <a:pPr algn="l"/>
            <a:r>
              <a:rPr lang="en-US" sz="1400" b="1" i="0" dirty="0">
                <a:solidFill>
                  <a:srgbClr val="222222"/>
                </a:solidFill>
                <a:effectLst/>
              </a:rPr>
              <a:t>Key Contribution</a:t>
            </a:r>
            <a:r>
              <a:rPr lang="en-US" sz="1400" b="0" i="0" dirty="0">
                <a:solidFill>
                  <a:srgbClr val="222222"/>
                </a:solidFill>
                <a:effectLst/>
              </a:rPr>
              <a:t>: Emphasizes the holistic nature of nursing by focusing on energy fields and the human-environment connection, promoting a vision of nursing </a:t>
            </a:r>
          </a:p>
          <a:p>
            <a:pPr algn="l"/>
            <a:r>
              <a:rPr lang="en-US" sz="1400" b="0" i="0" dirty="0">
                <a:solidFill>
                  <a:srgbClr val="222222"/>
                </a:solidFill>
                <a:effectLst/>
              </a:rPr>
              <a:t>that sees patients as dynamic, whole systems.</a:t>
            </a:r>
          </a:p>
          <a:p>
            <a:pPr algn="l"/>
            <a:endParaRPr lang="en-US" sz="1400" dirty="0">
              <a:solidFill>
                <a:srgbClr val="222222"/>
              </a:solidFill>
            </a:endParaRPr>
          </a:p>
          <a:p>
            <a:pPr algn="l"/>
            <a:r>
              <a:rPr lang="en-US" sz="1400" b="1" i="0" u="sng" dirty="0">
                <a:solidFill>
                  <a:srgbClr val="222222"/>
                </a:solidFill>
                <a:effectLst/>
              </a:rPr>
              <a:t>Margaret Newman</a:t>
            </a:r>
          </a:p>
          <a:p>
            <a:pPr algn="l"/>
            <a:r>
              <a:rPr lang="en-US" sz="1400" b="1" i="0" dirty="0">
                <a:solidFill>
                  <a:srgbClr val="222222"/>
                </a:solidFill>
                <a:effectLst/>
              </a:rPr>
              <a:t>Core Ideas</a:t>
            </a:r>
            <a:r>
              <a:rPr lang="en-US" sz="1400" b="0" i="0" dirty="0">
                <a:solidFill>
                  <a:srgbClr val="222222"/>
                </a:solidFill>
                <a:effectLst/>
              </a:rPr>
              <a:t>: Newman’s </a:t>
            </a:r>
            <a:r>
              <a:rPr lang="en-US" sz="1400" b="0" i="1" dirty="0">
                <a:solidFill>
                  <a:srgbClr val="222222"/>
                </a:solidFill>
                <a:effectLst/>
              </a:rPr>
              <a:t>Theory of Health as Expanding Consciousness</a:t>
            </a:r>
            <a:r>
              <a:rPr lang="en-US" sz="1400" b="0" i="0" dirty="0">
                <a:solidFill>
                  <a:srgbClr val="222222"/>
                </a:solidFill>
                <a:effectLst/>
              </a:rPr>
              <a:t> suggests that health is not merely the absence of disease but an evolving process of personal growth </a:t>
            </a:r>
          </a:p>
          <a:p>
            <a:pPr algn="l"/>
            <a:r>
              <a:rPr lang="en-US" sz="1400" b="0" i="0" dirty="0">
                <a:solidFill>
                  <a:srgbClr val="222222"/>
                </a:solidFill>
                <a:effectLst/>
              </a:rPr>
              <a:t>and awareness. Illness is viewed as an opportunity for self-awareness and transformation.</a:t>
            </a:r>
          </a:p>
          <a:p>
            <a:pPr algn="l"/>
            <a:r>
              <a:rPr lang="en-US" sz="1400" b="1" i="0" dirty="0">
                <a:solidFill>
                  <a:srgbClr val="222222"/>
                </a:solidFill>
                <a:effectLst/>
              </a:rPr>
              <a:t>Key Contribution</a:t>
            </a:r>
            <a:r>
              <a:rPr lang="en-US" sz="1400" b="0" i="0" dirty="0">
                <a:solidFill>
                  <a:srgbClr val="222222"/>
                </a:solidFill>
                <a:effectLst/>
              </a:rPr>
              <a:t>: This theory shifts the focus from curing illness to facilitating patients’ inner journeys toward expanded consciousness and self-understanding.</a:t>
            </a:r>
          </a:p>
          <a:p>
            <a:r>
              <a:rPr lang="en-US" sz="1000" b="0" i="0" dirty="0">
                <a:solidFill>
                  <a:srgbClr val="222222"/>
                </a:solidFill>
                <a:effectLst/>
              </a:rPr>
              <a:t>								</a:t>
            </a:r>
          </a:p>
          <a:p>
            <a:r>
              <a:rPr lang="en-US" sz="1000" dirty="0">
                <a:solidFill>
                  <a:srgbClr val="222222"/>
                </a:solidFill>
              </a:rPr>
              <a:t>									</a:t>
            </a:r>
            <a:r>
              <a:rPr lang="en-US" sz="1000" b="0" i="0" dirty="0">
                <a:solidFill>
                  <a:srgbClr val="222222"/>
                </a:solidFill>
                <a:effectLst/>
              </a:rPr>
              <a:t>(Dossey, B. M., &amp; Keegan, 2022, p. 152)</a:t>
            </a:r>
            <a:endParaRPr lang="en-US" sz="1400" b="0" i="0" dirty="0">
              <a:solidFill>
                <a:srgbClr val="222222"/>
              </a:solidFill>
              <a:effectLst/>
            </a:endParaRPr>
          </a:p>
          <a:p>
            <a:pPr algn="ctr">
              <a:lnSpc>
                <a:spcPct val="115000"/>
              </a:lnSpc>
              <a:spcAft>
                <a:spcPts val="800"/>
              </a:spcAft>
            </a:pPr>
            <a:r>
              <a:rPr lang="en-CA" sz="1400" kern="100" dirty="0">
                <a:effectLst/>
                <a:ea typeface="Aptos" panose="020B0004020202020204" pitchFamily="34" charset="0"/>
                <a:cs typeface="Times New Roman" panose="02020603050405020304" pitchFamily="18" charset="0"/>
              </a:rPr>
              <a:t>CHNA </a:t>
            </a:r>
            <a:r>
              <a:rPr lang="en-CA" sz="1400" u="sng" kern="100" dirty="0">
                <a:solidFill>
                  <a:srgbClr val="467886"/>
                </a:solidFill>
                <a:effectLst/>
                <a:ea typeface="Aptos" panose="020B0004020202020204" pitchFamily="34" charset="0"/>
                <a:cs typeface="Times New Roman" panose="02020603050405020304" pitchFamily="18" charset="0"/>
                <a:hlinkClick r:id="rId3"/>
              </a:rPr>
              <a:t>http://www.chna.ca/about-us/</a:t>
            </a:r>
            <a:endParaRPr lang="en-CA" sz="1400" kern="100" dirty="0">
              <a:effectLst/>
              <a:ea typeface="Aptos" panose="020B0004020202020204" pitchFamily="34" charset="0"/>
              <a:cs typeface="Times New Roman" panose="02020603050405020304" pitchFamily="18" charset="0"/>
            </a:endParaRPr>
          </a:p>
          <a:p>
            <a:pPr algn="ctr">
              <a:lnSpc>
                <a:spcPct val="115000"/>
              </a:lnSpc>
              <a:spcAft>
                <a:spcPts val="800"/>
              </a:spcAft>
            </a:pPr>
            <a:r>
              <a:rPr lang="en-US" sz="1400" kern="100" dirty="0">
                <a:effectLst/>
                <a:ea typeface="Aptos" panose="020B0004020202020204" pitchFamily="34" charset="0"/>
                <a:cs typeface="Times New Roman" panose="02020603050405020304" pitchFamily="18" charset="0"/>
              </a:rPr>
              <a:t>AHNA </a:t>
            </a:r>
            <a:r>
              <a:rPr lang="en-US" sz="1400" u="sng" kern="100" dirty="0">
                <a:solidFill>
                  <a:srgbClr val="467886"/>
                </a:solidFill>
                <a:effectLst/>
                <a:ea typeface="Aptos" panose="020B0004020202020204" pitchFamily="34" charset="0"/>
                <a:cs typeface="Times New Roman" panose="02020603050405020304" pitchFamily="18" charset="0"/>
                <a:hlinkClick r:id="rId4"/>
              </a:rPr>
              <a:t>https://www.ahna.org/Resources</a:t>
            </a:r>
            <a:r>
              <a:rPr lang="en-CA" sz="1400" kern="100" dirty="0">
                <a:effectLst/>
                <a:ea typeface="Aptos" panose="020B0004020202020204" pitchFamily="34" charset="0"/>
                <a:cs typeface="Times New Roman" panose="02020603050405020304" pitchFamily="18" charset="0"/>
              </a:rPr>
              <a:t> </a:t>
            </a:r>
            <a:endParaRPr lang="en-CA" dirty="0"/>
          </a:p>
        </p:txBody>
      </p:sp>
      <p:sp>
        <p:nvSpPr>
          <p:cNvPr id="9" name="TextBox 8">
            <a:extLst>
              <a:ext uri="{FF2B5EF4-FFF2-40B4-BE49-F238E27FC236}">
                <a16:creationId xmlns:a16="http://schemas.microsoft.com/office/drawing/2014/main" id="{40700605-6CA3-3179-D5D1-78C44B003DF9}"/>
              </a:ext>
            </a:extLst>
          </p:cNvPr>
          <p:cNvSpPr txBox="1"/>
          <p:nvPr/>
        </p:nvSpPr>
        <p:spPr>
          <a:xfrm>
            <a:off x="5263111" y="6351546"/>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2118297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96E3FD31-D19A-BFEB-821F-C00103830DC9}"/>
              </a:ext>
            </a:extLst>
          </p:cNvPr>
          <p:cNvSpPr>
            <a:spLocks noGrp="1"/>
          </p:cNvSpPr>
          <p:nvPr>
            <p:ph type="title"/>
          </p:nvPr>
        </p:nvSpPr>
        <p:spPr>
          <a:xfrm>
            <a:off x="914400" y="604224"/>
            <a:ext cx="10360152" cy="622169"/>
          </a:xfrm>
        </p:spPr>
        <p:txBody>
          <a:bodyPr/>
          <a:lstStyle/>
          <a:p>
            <a:r>
              <a:rPr lang="en-US" dirty="0"/>
              <a:t>What would it take to bridge the gap between …</a:t>
            </a:r>
            <a:r>
              <a:rPr lang="en-US" sz="3200" dirty="0"/>
              <a:t> </a:t>
            </a:r>
            <a:endParaRPr lang="en-US" dirty="0"/>
          </a:p>
        </p:txBody>
      </p:sp>
      <p:sp>
        <p:nvSpPr>
          <p:cNvPr id="5" name="Slide Number Placeholder 4">
            <a:extLst>
              <a:ext uri="{FF2B5EF4-FFF2-40B4-BE49-F238E27FC236}">
                <a16:creationId xmlns:a16="http://schemas.microsoft.com/office/drawing/2014/main" id="{7F576313-F1C8-57CB-82F6-54BC07D3B9F4}"/>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14</a:t>
            </a:fld>
            <a:endParaRPr lang="en-US" dirty="0"/>
          </a:p>
        </p:txBody>
      </p:sp>
      <p:sp>
        <p:nvSpPr>
          <p:cNvPr id="4" name="Content Placeholder 3">
            <a:extLst>
              <a:ext uri="{FF2B5EF4-FFF2-40B4-BE49-F238E27FC236}">
                <a16:creationId xmlns:a16="http://schemas.microsoft.com/office/drawing/2014/main" id="{97A8ABB3-F82A-F942-F838-D52121332C06}"/>
              </a:ext>
            </a:extLst>
          </p:cNvPr>
          <p:cNvSpPr>
            <a:spLocks noGrp="1"/>
          </p:cNvSpPr>
          <p:nvPr>
            <p:ph sz="quarter" idx="13"/>
          </p:nvPr>
        </p:nvSpPr>
        <p:spPr>
          <a:xfrm>
            <a:off x="1144761" y="1767545"/>
            <a:ext cx="4443981" cy="1647117"/>
          </a:xfrm>
          <a:custGeom>
            <a:avLst/>
            <a:gdLst>
              <a:gd name="connsiteX0" fmla="*/ 0 w 4443981"/>
              <a:gd name="connsiteY0" fmla="*/ 0 h 1647117"/>
              <a:gd name="connsiteX1" fmla="*/ 4443981 w 4443981"/>
              <a:gd name="connsiteY1" fmla="*/ 0 h 1647117"/>
              <a:gd name="connsiteX2" fmla="*/ 4443981 w 4443981"/>
              <a:gd name="connsiteY2" fmla="*/ 1647117 h 1647117"/>
              <a:gd name="connsiteX3" fmla="*/ 0 w 4443981"/>
              <a:gd name="connsiteY3" fmla="*/ 1647117 h 1647117"/>
              <a:gd name="connsiteX4" fmla="*/ 0 w 4443981"/>
              <a:gd name="connsiteY4" fmla="*/ 0 h 1647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3981" h="1647117" fill="none" extrusionOk="0">
                <a:moveTo>
                  <a:pt x="0" y="0"/>
                </a:moveTo>
                <a:cubicBezTo>
                  <a:pt x="517398" y="-33775"/>
                  <a:pt x="3156965" y="138873"/>
                  <a:pt x="4443981" y="0"/>
                </a:cubicBezTo>
                <a:cubicBezTo>
                  <a:pt x="4368792" y="265356"/>
                  <a:pt x="4335526" y="959648"/>
                  <a:pt x="4443981" y="1647117"/>
                </a:cubicBezTo>
                <a:cubicBezTo>
                  <a:pt x="2824418" y="1509787"/>
                  <a:pt x="984367" y="1509261"/>
                  <a:pt x="0" y="1647117"/>
                </a:cubicBezTo>
                <a:cubicBezTo>
                  <a:pt x="95483" y="928253"/>
                  <a:pt x="81715" y="667922"/>
                  <a:pt x="0" y="0"/>
                </a:cubicBezTo>
                <a:close/>
              </a:path>
              <a:path w="4443981" h="1647117" stroke="0" extrusionOk="0">
                <a:moveTo>
                  <a:pt x="0" y="0"/>
                </a:moveTo>
                <a:cubicBezTo>
                  <a:pt x="1043298" y="-101487"/>
                  <a:pt x="3166027" y="-162162"/>
                  <a:pt x="4443981" y="0"/>
                </a:cubicBezTo>
                <a:cubicBezTo>
                  <a:pt x="4420457" y="640434"/>
                  <a:pt x="4415846" y="1175481"/>
                  <a:pt x="4443981" y="1647117"/>
                </a:cubicBezTo>
                <a:cubicBezTo>
                  <a:pt x="2525877" y="1697182"/>
                  <a:pt x="968929" y="1488668"/>
                  <a:pt x="0" y="1647117"/>
                </a:cubicBezTo>
                <a:cubicBezTo>
                  <a:pt x="14872" y="993949"/>
                  <a:pt x="138052" y="367207"/>
                  <a:pt x="0" y="0"/>
                </a:cubicBezTo>
                <a:close/>
              </a:path>
            </a:pathLst>
          </a:custGeom>
          <a:ln w="19050">
            <a:solidFill>
              <a:schemeClr val="tx1"/>
            </a:solidFill>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indent="0">
              <a:buNone/>
            </a:pPr>
            <a:r>
              <a:rPr lang="en-CA" b="1" dirty="0"/>
              <a:t>Modern/Allopathic Nursing Practice</a:t>
            </a:r>
          </a:p>
          <a:p>
            <a:pPr marL="0" indent="0">
              <a:buNone/>
            </a:pPr>
            <a:r>
              <a:rPr lang="en-CA" dirty="0"/>
              <a:t>which doesn’t necessarily recognize the integration of complimentary practices such as body/mind/spirit therapies and transpersonal approaches to patient care.</a:t>
            </a:r>
          </a:p>
        </p:txBody>
      </p:sp>
      <p:pic>
        <p:nvPicPr>
          <p:cNvPr id="11" name="Picture 10" descr="A bridge over a body of water&#10;&#10;Description automatically generated">
            <a:extLst>
              <a:ext uri="{FF2B5EF4-FFF2-40B4-BE49-F238E27FC236}">
                <a16:creationId xmlns:a16="http://schemas.microsoft.com/office/drawing/2014/main" id="{DE77A1BF-D778-8011-9C6A-8E3563E6CB6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522476" y="3955812"/>
            <a:ext cx="9144000" cy="1942846"/>
          </a:xfrm>
          <a:prstGeom prst="rect">
            <a:avLst/>
          </a:prstGeom>
        </p:spPr>
      </p:pic>
      <p:sp>
        <p:nvSpPr>
          <p:cNvPr id="14" name="Content Placeholder 3">
            <a:extLst>
              <a:ext uri="{FF2B5EF4-FFF2-40B4-BE49-F238E27FC236}">
                <a16:creationId xmlns:a16="http://schemas.microsoft.com/office/drawing/2014/main" id="{9839FB6C-2B35-12DE-4F9A-31AFB940EBE1}"/>
              </a:ext>
            </a:extLst>
          </p:cNvPr>
          <p:cNvSpPr txBox="1">
            <a:spLocks/>
          </p:cNvSpPr>
          <p:nvPr/>
        </p:nvSpPr>
        <p:spPr>
          <a:xfrm>
            <a:off x="6603259" y="1767544"/>
            <a:ext cx="4671293" cy="1647117"/>
          </a:xfrm>
          <a:custGeom>
            <a:avLst/>
            <a:gdLst>
              <a:gd name="connsiteX0" fmla="*/ 0 w 4671293"/>
              <a:gd name="connsiteY0" fmla="*/ 0 h 1647117"/>
              <a:gd name="connsiteX1" fmla="*/ 4671293 w 4671293"/>
              <a:gd name="connsiteY1" fmla="*/ 0 h 1647117"/>
              <a:gd name="connsiteX2" fmla="*/ 4671293 w 4671293"/>
              <a:gd name="connsiteY2" fmla="*/ 1647117 h 1647117"/>
              <a:gd name="connsiteX3" fmla="*/ 0 w 4671293"/>
              <a:gd name="connsiteY3" fmla="*/ 1647117 h 1647117"/>
              <a:gd name="connsiteX4" fmla="*/ 0 w 4671293"/>
              <a:gd name="connsiteY4" fmla="*/ 0 h 1647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1293" h="1647117" fill="none" extrusionOk="0">
                <a:moveTo>
                  <a:pt x="0" y="0"/>
                </a:moveTo>
                <a:cubicBezTo>
                  <a:pt x="1622378" y="-33775"/>
                  <a:pt x="3585654" y="138873"/>
                  <a:pt x="4671293" y="0"/>
                </a:cubicBezTo>
                <a:cubicBezTo>
                  <a:pt x="4596104" y="265356"/>
                  <a:pt x="4562838" y="959648"/>
                  <a:pt x="4671293" y="1647117"/>
                </a:cubicBezTo>
                <a:cubicBezTo>
                  <a:pt x="3355406" y="1509787"/>
                  <a:pt x="1001047" y="1509261"/>
                  <a:pt x="0" y="1647117"/>
                </a:cubicBezTo>
                <a:cubicBezTo>
                  <a:pt x="95483" y="928253"/>
                  <a:pt x="81715" y="667922"/>
                  <a:pt x="0" y="0"/>
                </a:cubicBezTo>
                <a:close/>
              </a:path>
              <a:path w="4671293" h="1647117" stroke="0" extrusionOk="0">
                <a:moveTo>
                  <a:pt x="0" y="0"/>
                </a:moveTo>
                <a:cubicBezTo>
                  <a:pt x="1876317" y="-101487"/>
                  <a:pt x="2953004" y="-162162"/>
                  <a:pt x="4671293" y="0"/>
                </a:cubicBezTo>
                <a:cubicBezTo>
                  <a:pt x="4647769" y="640434"/>
                  <a:pt x="4643158" y="1175481"/>
                  <a:pt x="4671293" y="1647117"/>
                </a:cubicBezTo>
                <a:cubicBezTo>
                  <a:pt x="3748328" y="1697182"/>
                  <a:pt x="535951" y="1488668"/>
                  <a:pt x="0" y="1647117"/>
                </a:cubicBezTo>
                <a:cubicBezTo>
                  <a:pt x="14872" y="993949"/>
                  <a:pt x="138052" y="367207"/>
                  <a:pt x="0" y="0"/>
                </a:cubicBezTo>
                <a:close/>
              </a:path>
            </a:pathLst>
          </a:custGeom>
          <a:ln w="19050">
            <a:solidFill>
              <a:schemeClr val="tx1"/>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b="1" dirty="0"/>
              <a:t>Holistic/Integrative Nursing Practice</a:t>
            </a:r>
          </a:p>
          <a:p>
            <a:pPr marL="0" indent="0">
              <a:buNone/>
            </a:pPr>
            <a:r>
              <a:rPr lang="en-CA" dirty="0"/>
              <a:t>which recognizes and accepts complimentary practices such as body/ mind/spirit therapies and transpersonal approaches to patient care.</a:t>
            </a:r>
          </a:p>
        </p:txBody>
      </p:sp>
      <p:sp>
        <p:nvSpPr>
          <p:cNvPr id="18" name="TextBox 17">
            <a:extLst>
              <a:ext uri="{FF2B5EF4-FFF2-40B4-BE49-F238E27FC236}">
                <a16:creationId xmlns:a16="http://schemas.microsoft.com/office/drawing/2014/main" id="{5C2AB09D-B4D3-DD84-4DA8-4AA0C5F3E779}"/>
              </a:ext>
            </a:extLst>
          </p:cNvPr>
          <p:cNvSpPr txBox="1"/>
          <p:nvPr/>
        </p:nvSpPr>
        <p:spPr>
          <a:xfrm>
            <a:off x="5263158" y="6253776"/>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537809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49404F1-8E94-7D3D-71E2-A1A4B7CBCB4A}"/>
              </a:ext>
            </a:extLst>
          </p:cNvPr>
          <p:cNvSpPr>
            <a:spLocks noGrp="1"/>
          </p:cNvSpPr>
          <p:nvPr>
            <p:ph type="title"/>
          </p:nvPr>
        </p:nvSpPr>
        <p:spPr>
          <a:xfrm>
            <a:off x="914400" y="244249"/>
            <a:ext cx="10360152" cy="914400"/>
          </a:xfrm>
        </p:spPr>
        <p:txBody>
          <a:bodyPr/>
          <a:lstStyle/>
          <a:p>
            <a:r>
              <a:rPr lang="en-US" sz="3200" dirty="0"/>
              <a:t>Education &amp; Awareness</a:t>
            </a:r>
            <a:endParaRPr lang="en-US" dirty="0"/>
          </a:p>
        </p:txBody>
      </p:sp>
      <p:sp>
        <p:nvSpPr>
          <p:cNvPr id="14" name="Content Placeholder 13">
            <a:extLst>
              <a:ext uri="{FF2B5EF4-FFF2-40B4-BE49-F238E27FC236}">
                <a16:creationId xmlns:a16="http://schemas.microsoft.com/office/drawing/2014/main" id="{F4A3718F-D67C-255A-4B64-BA379609FCD0}"/>
              </a:ext>
            </a:extLst>
          </p:cNvPr>
          <p:cNvSpPr>
            <a:spLocks noGrp="1"/>
          </p:cNvSpPr>
          <p:nvPr>
            <p:ph sz="quarter" idx="11"/>
          </p:nvPr>
        </p:nvSpPr>
        <p:spPr>
          <a:xfrm>
            <a:off x="914400" y="1760607"/>
            <a:ext cx="4576953" cy="2023841"/>
          </a:xfrm>
        </p:spPr>
        <p:txBody>
          <a:bodyPr>
            <a:normAutofit fontScale="92500"/>
          </a:bodyPr>
          <a:lstStyle/>
          <a:p>
            <a:pPr marL="0" indent="0" algn="ctr">
              <a:buNone/>
            </a:pPr>
            <a:r>
              <a:rPr lang="en-CA" sz="2000" dirty="0">
                <a:solidFill>
                  <a:schemeClr val="accent5">
                    <a:lumMod val="75000"/>
                  </a:schemeClr>
                </a:solidFill>
              </a:rPr>
              <a:t>An ongoing CHNA goal is to reach out to </a:t>
            </a:r>
          </a:p>
          <a:p>
            <a:pPr marL="0" indent="0" algn="ctr">
              <a:buNone/>
            </a:pPr>
            <a:r>
              <a:rPr lang="en-CA" sz="2000" dirty="0">
                <a:solidFill>
                  <a:schemeClr val="accent5">
                    <a:lumMod val="75000"/>
                  </a:schemeClr>
                </a:solidFill>
              </a:rPr>
              <a:t>nursing schools, students, and practicing nurses </a:t>
            </a:r>
          </a:p>
          <a:p>
            <a:pPr marL="0" indent="0" algn="ctr">
              <a:buNone/>
            </a:pPr>
            <a:r>
              <a:rPr lang="en-CA" sz="2000" dirty="0">
                <a:solidFill>
                  <a:schemeClr val="accent5">
                    <a:lumMod val="75000"/>
                  </a:schemeClr>
                </a:solidFill>
              </a:rPr>
              <a:t>to educate and support them in </a:t>
            </a:r>
          </a:p>
          <a:p>
            <a:pPr marL="0" indent="0" algn="ctr">
              <a:buNone/>
            </a:pPr>
            <a:r>
              <a:rPr lang="en-CA" sz="2000" dirty="0">
                <a:solidFill>
                  <a:schemeClr val="accent5">
                    <a:lumMod val="75000"/>
                  </a:schemeClr>
                </a:solidFill>
              </a:rPr>
              <a:t>holistic theory and practice integration.</a:t>
            </a:r>
          </a:p>
          <a:p>
            <a:pPr marL="0" indent="0" algn="ctr">
              <a:buNone/>
            </a:pPr>
            <a:r>
              <a:rPr lang="en-CA" sz="2000" dirty="0">
                <a:solidFill>
                  <a:schemeClr val="accent5">
                    <a:lumMod val="75000"/>
                  </a:schemeClr>
                </a:solidFill>
                <a:hlinkClick r:id="rId3"/>
              </a:rPr>
              <a:t>www.chna.ca</a:t>
            </a:r>
            <a:endParaRPr lang="en-CA" sz="2000" dirty="0">
              <a:solidFill>
                <a:schemeClr val="accent5">
                  <a:lumMod val="75000"/>
                </a:schemeClr>
              </a:solidFill>
            </a:endParaRPr>
          </a:p>
          <a:p>
            <a:pPr marL="0" indent="0" algn="ctr">
              <a:buNone/>
            </a:pPr>
            <a:endParaRPr lang="en-CA" sz="2000" b="1" dirty="0">
              <a:solidFill>
                <a:schemeClr val="accent5">
                  <a:lumMod val="75000"/>
                </a:schemeClr>
              </a:solidFill>
            </a:endParaRPr>
          </a:p>
        </p:txBody>
      </p:sp>
      <p:sp>
        <p:nvSpPr>
          <p:cNvPr id="17" name="Content Placeholder 16">
            <a:extLst>
              <a:ext uri="{FF2B5EF4-FFF2-40B4-BE49-F238E27FC236}">
                <a16:creationId xmlns:a16="http://schemas.microsoft.com/office/drawing/2014/main" id="{2F3CEF66-C6D7-C765-24E7-1DCFB38FE51A}"/>
              </a:ext>
            </a:extLst>
          </p:cNvPr>
          <p:cNvSpPr>
            <a:spLocks noGrp="1"/>
          </p:cNvSpPr>
          <p:nvPr>
            <p:ph sz="quarter" idx="12"/>
          </p:nvPr>
        </p:nvSpPr>
        <p:spPr>
          <a:xfrm>
            <a:off x="6094476" y="1373119"/>
            <a:ext cx="4576953" cy="4822658"/>
          </a:xfrm>
        </p:spPr>
        <p:txBody>
          <a:bodyPr>
            <a:normAutofit/>
          </a:bodyPr>
          <a:lstStyle/>
          <a:p>
            <a:pPr algn="l" fontAlgn="base">
              <a:spcAft>
                <a:spcPts val="1979"/>
              </a:spcAft>
            </a:pPr>
            <a:r>
              <a:rPr lang="en-US" b="0" i="0" dirty="0">
                <a:solidFill>
                  <a:srgbClr val="333333"/>
                </a:solidFill>
                <a:effectLst/>
              </a:rPr>
              <a:t>CHNA MISSION Statement</a:t>
            </a:r>
          </a:p>
          <a:p>
            <a:pPr fontAlgn="base">
              <a:spcAft>
                <a:spcPts val="1979"/>
              </a:spcAft>
            </a:pPr>
            <a:r>
              <a:rPr lang="en-US" b="0" i="0" dirty="0">
                <a:solidFill>
                  <a:srgbClr val="666666"/>
                </a:solidFill>
                <a:effectLst/>
              </a:rPr>
              <a:t>To support the practice of holistic nursing across Canada by acting as a body of knowledge for its practitioners, by advocating with policy makers and provincial regulatory bodies and by educating Canadians on the benefits of complementary and integrative health care.</a:t>
            </a:r>
          </a:p>
          <a:p>
            <a:pPr algn="l" fontAlgn="base">
              <a:spcAft>
                <a:spcPts val="1979"/>
              </a:spcAft>
            </a:pPr>
            <a:r>
              <a:rPr lang="en-US" b="0" i="0" dirty="0">
                <a:solidFill>
                  <a:srgbClr val="333333"/>
                </a:solidFill>
                <a:effectLst/>
              </a:rPr>
              <a:t>CHNA VISION Statement</a:t>
            </a:r>
          </a:p>
          <a:p>
            <a:pPr fontAlgn="base">
              <a:spcAft>
                <a:spcPts val="1979"/>
              </a:spcAft>
            </a:pPr>
            <a:r>
              <a:rPr lang="en-US" b="0" i="0" dirty="0">
                <a:solidFill>
                  <a:srgbClr val="666666"/>
                </a:solidFill>
                <a:effectLst/>
              </a:rPr>
              <a:t>Complementary and integrative health care are incorporated into all aspects of nursing and the patient care experience within the Canadian health care system</a:t>
            </a:r>
          </a:p>
        </p:txBody>
      </p:sp>
      <p:sp>
        <p:nvSpPr>
          <p:cNvPr id="2" name="Slide Number Placeholder 1">
            <a:extLst>
              <a:ext uri="{FF2B5EF4-FFF2-40B4-BE49-F238E27FC236}">
                <a16:creationId xmlns:a16="http://schemas.microsoft.com/office/drawing/2014/main" id="{F35BAC3D-60A1-816B-5C79-2E8B6D9806E9}"/>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15</a:t>
            </a:fld>
            <a:endParaRPr lang="en-US" dirty="0"/>
          </a:p>
        </p:txBody>
      </p:sp>
      <p:pic>
        <p:nvPicPr>
          <p:cNvPr id="3" name="Picture 2" descr="Logo&#10;&#10;Description automatically generated">
            <a:extLst>
              <a:ext uri="{FF2B5EF4-FFF2-40B4-BE49-F238E27FC236}">
                <a16:creationId xmlns:a16="http://schemas.microsoft.com/office/drawing/2014/main" id="{9C988A94-2563-2A93-7EA9-10BCC026A6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326689" y="4059121"/>
            <a:ext cx="1685925" cy="942340"/>
          </a:xfrm>
          <a:prstGeom prst="rect">
            <a:avLst/>
          </a:prstGeom>
          <a:noFill/>
          <a:ln>
            <a:noFill/>
          </a:ln>
        </p:spPr>
      </p:pic>
      <p:pic>
        <p:nvPicPr>
          <p:cNvPr id="7" name="Picture 6" descr="An apple on top of books&#10;&#10;Description automatically generated">
            <a:extLst>
              <a:ext uri="{FF2B5EF4-FFF2-40B4-BE49-F238E27FC236}">
                <a16:creationId xmlns:a16="http://schemas.microsoft.com/office/drawing/2014/main" id="{95F36543-E3EE-800B-8618-59E1D13A13FB}"/>
              </a:ext>
            </a:extLst>
          </p:cNvPr>
          <p:cNvPicPr>
            <a:picLocks noChangeAspect="1"/>
          </p:cNvPicPr>
          <p:nvPr/>
        </p:nvPicPr>
        <p:blipFill>
          <a:blip r:embed="rId5"/>
          <a:stretch>
            <a:fillRect/>
          </a:stretch>
        </p:blipFill>
        <p:spPr>
          <a:xfrm>
            <a:off x="1359638" y="3996890"/>
            <a:ext cx="3686476" cy="1463040"/>
          </a:xfrm>
          <a:prstGeom prst="rect">
            <a:avLst/>
          </a:prstGeom>
          <a:effectLst>
            <a:softEdge rad="241300"/>
          </a:effectLst>
        </p:spPr>
      </p:pic>
      <p:sp>
        <p:nvSpPr>
          <p:cNvPr id="8" name="TextBox 7">
            <a:extLst>
              <a:ext uri="{FF2B5EF4-FFF2-40B4-BE49-F238E27FC236}">
                <a16:creationId xmlns:a16="http://schemas.microsoft.com/office/drawing/2014/main" id="{1A748C0F-39E6-6E66-8159-BFBF877A12D0}"/>
              </a:ext>
            </a:extLst>
          </p:cNvPr>
          <p:cNvSpPr txBox="1"/>
          <p:nvPr/>
        </p:nvSpPr>
        <p:spPr>
          <a:xfrm>
            <a:off x="5263158" y="6310838"/>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4230106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BF73C-76A8-A517-CD81-512C7A511316}"/>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EE22AB7A-37C3-DFDD-60B0-87597D05F306}"/>
              </a:ext>
            </a:extLst>
          </p:cNvPr>
          <p:cNvSpPr>
            <a:spLocks noGrp="1"/>
          </p:cNvSpPr>
          <p:nvPr>
            <p:ph type="title"/>
          </p:nvPr>
        </p:nvSpPr>
        <p:spPr/>
        <p:txBody>
          <a:bodyPr/>
          <a:lstStyle/>
          <a:p>
            <a:r>
              <a:rPr lang="en-US" sz="3200" dirty="0"/>
              <a:t>It’s your path …</a:t>
            </a:r>
            <a:endParaRPr lang="en-US" dirty="0"/>
          </a:p>
        </p:txBody>
      </p:sp>
      <p:sp>
        <p:nvSpPr>
          <p:cNvPr id="3" name="Content Placeholder 2">
            <a:extLst>
              <a:ext uri="{FF2B5EF4-FFF2-40B4-BE49-F238E27FC236}">
                <a16:creationId xmlns:a16="http://schemas.microsoft.com/office/drawing/2014/main" id="{D78CDAE4-98D8-833C-2651-E703D4EE8116}"/>
              </a:ext>
            </a:extLst>
          </p:cNvPr>
          <p:cNvSpPr>
            <a:spLocks noGrp="1"/>
          </p:cNvSpPr>
          <p:nvPr>
            <p:ph sz="quarter" idx="13"/>
          </p:nvPr>
        </p:nvSpPr>
        <p:spPr>
          <a:xfrm>
            <a:off x="914400" y="2414031"/>
            <a:ext cx="7122568" cy="3260905"/>
          </a:xfrm>
        </p:spPr>
        <p:txBody>
          <a:bodyPr>
            <a:normAutofit/>
          </a:bodyPr>
          <a:lstStyle/>
          <a:p>
            <a:pPr marL="0" indent="0">
              <a:buNone/>
            </a:pPr>
            <a:r>
              <a:rPr lang="en-US" b="1" i="1" dirty="0"/>
              <a:t>‘How do I become a holistic nurse?’ …</a:t>
            </a:r>
          </a:p>
          <a:p>
            <a:pPr marL="0" indent="0">
              <a:buNone/>
            </a:pPr>
            <a:r>
              <a:rPr lang="en-US" cap="none" dirty="0"/>
              <a:t>is one of the most common questions we get at the CHNA.</a:t>
            </a:r>
          </a:p>
          <a:p>
            <a:pPr marL="0" indent="0">
              <a:buNone/>
            </a:pPr>
            <a:endParaRPr lang="en-US" cap="none" dirty="0"/>
          </a:p>
          <a:p>
            <a:pPr marL="0" indent="0">
              <a:buNone/>
            </a:pPr>
            <a:r>
              <a:rPr lang="en-US" b="1" i="1" cap="none" dirty="0"/>
              <a:t>Answer …</a:t>
            </a:r>
          </a:p>
          <a:p>
            <a:pPr marL="0" indent="0" algn="ctr">
              <a:buNone/>
            </a:pPr>
            <a:r>
              <a:rPr lang="en-US" cap="none" dirty="0"/>
              <a:t>You can absolutely obtain a certification in holistic nursing</a:t>
            </a:r>
          </a:p>
          <a:p>
            <a:pPr marL="0" indent="0" algn="ctr">
              <a:buNone/>
            </a:pPr>
            <a:r>
              <a:rPr lang="en-US" i="1" cap="none" dirty="0"/>
              <a:t>and</a:t>
            </a:r>
          </a:p>
          <a:p>
            <a:pPr marL="0" indent="0" algn="ctr">
              <a:buNone/>
            </a:pPr>
            <a:r>
              <a:rPr lang="en-US" cap="none" dirty="0"/>
              <a:t>You don’t need a certification to be a holistically informed nurse and view your practice through a holistic lens.</a:t>
            </a:r>
          </a:p>
        </p:txBody>
      </p:sp>
      <p:sp>
        <p:nvSpPr>
          <p:cNvPr id="4" name="Slide Number Placeholder 3">
            <a:extLst>
              <a:ext uri="{FF2B5EF4-FFF2-40B4-BE49-F238E27FC236}">
                <a16:creationId xmlns:a16="http://schemas.microsoft.com/office/drawing/2014/main" id="{BC5F8AB7-D502-714A-DC01-46A59D9672DA}"/>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16</a:t>
            </a:fld>
            <a:endParaRPr lang="en-US" dirty="0"/>
          </a:p>
        </p:txBody>
      </p:sp>
      <p:sp>
        <p:nvSpPr>
          <p:cNvPr id="2" name="TextBox 1">
            <a:extLst>
              <a:ext uri="{FF2B5EF4-FFF2-40B4-BE49-F238E27FC236}">
                <a16:creationId xmlns:a16="http://schemas.microsoft.com/office/drawing/2014/main" id="{00C920DA-00AF-4240-EFB3-B37E7FC3E860}"/>
              </a:ext>
            </a:extLst>
          </p:cNvPr>
          <p:cNvSpPr txBox="1"/>
          <p:nvPr/>
        </p:nvSpPr>
        <p:spPr>
          <a:xfrm>
            <a:off x="5263158" y="6327753"/>
            <a:ext cx="1662635" cy="276999"/>
          </a:xfrm>
          <a:prstGeom prst="rect">
            <a:avLst/>
          </a:prstGeom>
          <a:noFill/>
        </p:spPr>
        <p:txBody>
          <a:bodyPr wrap="none" rtlCol="0">
            <a:spAutoFit/>
          </a:bodyPr>
          <a:lstStyle/>
          <a:p>
            <a:r>
              <a:rPr lang="en-CA" sz="1200" dirty="0"/>
              <a:t>KShelest/KDerkach 2024</a:t>
            </a:r>
          </a:p>
        </p:txBody>
      </p:sp>
      <p:pic>
        <p:nvPicPr>
          <p:cNvPr id="10" name="Content Placeholder 9" descr="A statue of a person kissing a person">
            <a:extLst>
              <a:ext uri="{FF2B5EF4-FFF2-40B4-BE49-F238E27FC236}">
                <a16:creationId xmlns:a16="http://schemas.microsoft.com/office/drawing/2014/main" id="{403B700C-BD00-00D6-C75E-1EF765B75222}"/>
              </a:ext>
            </a:extLst>
          </p:cNvPr>
          <p:cNvPicPr>
            <a:picLocks noGrp="1" noChangeAspect="1"/>
          </p:cNvPicPr>
          <p:nvPr>
            <p:ph sz="quarter" idx="12"/>
          </p:nvPr>
        </p:nvPicPr>
        <p:blipFill>
          <a:blip r:embed="rId3"/>
          <a:stretch>
            <a:fillRect/>
          </a:stretch>
        </p:blipFill>
        <p:spPr>
          <a:xfrm>
            <a:off x="8229599" y="1263192"/>
            <a:ext cx="2403835" cy="4053526"/>
          </a:xfrm>
          <a:prstGeom prst="rect">
            <a:avLst/>
          </a:prstGeom>
          <a:ln>
            <a:noFill/>
          </a:ln>
          <a:effectLst>
            <a:softEdge rad="112500"/>
          </a:effectLst>
        </p:spPr>
      </p:pic>
    </p:spTree>
    <p:extLst>
      <p:ext uri="{BB962C8B-B14F-4D97-AF65-F5344CB8AC3E}">
        <p14:creationId xmlns:p14="http://schemas.microsoft.com/office/powerpoint/2010/main" val="2478764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B33A77B-664F-FFD3-D61A-0D344C269A12}"/>
              </a:ext>
            </a:extLst>
          </p:cNvPr>
          <p:cNvSpPr>
            <a:spLocks noGrp="1"/>
          </p:cNvSpPr>
          <p:nvPr>
            <p:ph type="title"/>
          </p:nvPr>
        </p:nvSpPr>
        <p:spPr/>
        <p:txBody>
          <a:bodyPr/>
          <a:lstStyle/>
          <a:p>
            <a:r>
              <a:rPr lang="en-US" sz="3200" dirty="0"/>
              <a:t>Education cont. …</a:t>
            </a:r>
            <a:endParaRPr lang="en-US" dirty="0"/>
          </a:p>
        </p:txBody>
      </p:sp>
      <p:sp>
        <p:nvSpPr>
          <p:cNvPr id="3" name="Content Placeholder 2">
            <a:extLst>
              <a:ext uri="{FF2B5EF4-FFF2-40B4-BE49-F238E27FC236}">
                <a16:creationId xmlns:a16="http://schemas.microsoft.com/office/drawing/2014/main" id="{DA4B0F3C-5228-C9FB-1212-1D4894C80B46}"/>
              </a:ext>
            </a:extLst>
          </p:cNvPr>
          <p:cNvSpPr>
            <a:spLocks noGrp="1"/>
          </p:cNvSpPr>
          <p:nvPr>
            <p:ph sz="quarter" idx="13"/>
          </p:nvPr>
        </p:nvSpPr>
        <p:spPr>
          <a:xfrm>
            <a:off x="1800520" y="2153718"/>
            <a:ext cx="4435358" cy="2978101"/>
          </a:xfrm>
        </p:spPr>
        <p:txBody>
          <a:bodyPr>
            <a:normAutofit fontScale="92500" lnSpcReduction="10000"/>
          </a:bodyPr>
          <a:lstStyle/>
          <a:p>
            <a:pPr>
              <a:buFont typeface="Arial" panose="020B0604020202020204" pitchFamily="34" charset="0"/>
              <a:buChar char="•"/>
            </a:pPr>
            <a:r>
              <a:rPr lang="en-US" dirty="0"/>
              <a:t>Formal </a:t>
            </a:r>
            <a:r>
              <a:rPr lang="en-US" sz="1700" dirty="0"/>
              <a:t>vs</a:t>
            </a:r>
            <a:r>
              <a:rPr lang="en-US" dirty="0"/>
              <a:t> Informal</a:t>
            </a:r>
          </a:p>
          <a:p>
            <a:pPr>
              <a:buFont typeface="Arial" panose="020B0604020202020204" pitchFamily="34" charset="0"/>
              <a:buChar char="•"/>
            </a:pPr>
            <a:r>
              <a:rPr lang="en-US" dirty="0"/>
              <a:t>Certifications</a:t>
            </a:r>
          </a:p>
          <a:p>
            <a:pPr>
              <a:buFont typeface="Arial" panose="020B0604020202020204" pitchFamily="34" charset="0"/>
              <a:buChar char="•"/>
            </a:pPr>
            <a:r>
              <a:rPr lang="en-US" dirty="0"/>
              <a:t>Nursing </a:t>
            </a:r>
            <a:r>
              <a:rPr lang="en-US" sz="1700" dirty="0"/>
              <a:t>vs</a:t>
            </a:r>
            <a:r>
              <a:rPr lang="en-US" dirty="0"/>
              <a:t> non-nursing</a:t>
            </a:r>
          </a:p>
          <a:p>
            <a:pPr>
              <a:buFont typeface="Arial" panose="020B0604020202020204" pitchFamily="34" charset="0"/>
              <a:buChar char="•"/>
            </a:pPr>
            <a:r>
              <a:rPr lang="en-US" dirty="0"/>
              <a:t>Postgraduate</a:t>
            </a:r>
          </a:p>
          <a:p>
            <a:pPr>
              <a:buFont typeface="Arial" panose="020B0604020202020204" pitchFamily="34" charset="0"/>
              <a:buChar char="•"/>
            </a:pPr>
            <a:r>
              <a:rPr lang="en-US" dirty="0"/>
              <a:t>Self learning</a:t>
            </a:r>
          </a:p>
          <a:p>
            <a:pPr>
              <a:buFont typeface="Arial" panose="020B0604020202020204" pitchFamily="34" charset="0"/>
              <a:buChar char="•"/>
            </a:pPr>
            <a:r>
              <a:rPr lang="en-US" dirty="0"/>
              <a:t>Mentors</a:t>
            </a:r>
          </a:p>
          <a:p>
            <a:pPr>
              <a:buFont typeface="Arial" panose="020B0604020202020204" pitchFamily="34" charset="0"/>
              <a:buChar char="•"/>
            </a:pPr>
            <a:r>
              <a:rPr lang="en-US" dirty="0"/>
              <a:t>Inner wisdom</a:t>
            </a:r>
          </a:p>
          <a:p>
            <a:pPr>
              <a:buFont typeface="Arial" panose="020B0604020202020204" pitchFamily="34" charset="0"/>
              <a:buChar char="•"/>
            </a:pPr>
            <a:r>
              <a:rPr lang="en-US" dirty="0"/>
              <a:t>Personal experiences / growth</a:t>
            </a:r>
          </a:p>
        </p:txBody>
      </p:sp>
      <p:pic>
        <p:nvPicPr>
          <p:cNvPr id="7" name="Content Placeholder 6" descr="Close up of heart shaped pages of a book">
            <a:extLst>
              <a:ext uri="{FF2B5EF4-FFF2-40B4-BE49-F238E27FC236}">
                <a16:creationId xmlns:a16="http://schemas.microsoft.com/office/drawing/2014/main" id="{C399AF81-931C-BE40-2FEA-D0B70003EB15}"/>
              </a:ext>
            </a:extLst>
          </p:cNvPr>
          <p:cNvPicPr>
            <a:picLocks noGrp="1" noChangeAspect="1"/>
          </p:cNvPicPr>
          <p:nvPr>
            <p:ph sz="quarter" idx="12"/>
          </p:nvPr>
        </p:nvPicPr>
        <p:blipFill>
          <a:blip r:embed="rId3"/>
          <a:stretch>
            <a:fillRect/>
          </a:stretch>
        </p:blipFill>
        <p:spPr>
          <a:xfrm>
            <a:off x="6954216" y="2026763"/>
            <a:ext cx="3163887" cy="3232012"/>
          </a:xfrm>
          <a:prstGeom prst="rect">
            <a:avLst/>
          </a:prstGeom>
          <a:ln w="228600" cap="sq" cmpd="thickThin">
            <a:solidFill>
              <a:srgbClr val="000000"/>
            </a:solidFill>
            <a:prstDash val="solid"/>
            <a:miter lim="800000"/>
          </a:ln>
          <a:effectLst>
            <a:innerShdw blurRad="76200">
              <a:srgbClr val="000000"/>
            </a:innerShdw>
          </a:effectLst>
        </p:spPr>
      </p:pic>
      <p:sp>
        <p:nvSpPr>
          <p:cNvPr id="4" name="Slide Number Placeholder 3">
            <a:extLst>
              <a:ext uri="{FF2B5EF4-FFF2-40B4-BE49-F238E27FC236}">
                <a16:creationId xmlns:a16="http://schemas.microsoft.com/office/drawing/2014/main" id="{AE59500A-4B75-29F9-CE37-C3E13D6A566A}"/>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17</a:t>
            </a:fld>
            <a:endParaRPr lang="en-US" dirty="0"/>
          </a:p>
        </p:txBody>
      </p:sp>
      <p:sp>
        <p:nvSpPr>
          <p:cNvPr id="2" name="TextBox 1">
            <a:extLst>
              <a:ext uri="{FF2B5EF4-FFF2-40B4-BE49-F238E27FC236}">
                <a16:creationId xmlns:a16="http://schemas.microsoft.com/office/drawing/2014/main" id="{3BB79919-38DC-D708-1C4A-F3733703A7D3}"/>
              </a:ext>
            </a:extLst>
          </p:cNvPr>
          <p:cNvSpPr txBox="1"/>
          <p:nvPr/>
        </p:nvSpPr>
        <p:spPr>
          <a:xfrm>
            <a:off x="5263158" y="6327753"/>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41321475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23D36-C883-9E95-A6BC-FC65CDB376A1}"/>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5EA31FBA-0FC9-3DFC-82A5-824CD2FA525E}"/>
              </a:ext>
            </a:extLst>
          </p:cNvPr>
          <p:cNvSpPr>
            <a:spLocks noGrp="1"/>
          </p:cNvSpPr>
          <p:nvPr>
            <p:ph type="title"/>
          </p:nvPr>
        </p:nvSpPr>
        <p:spPr>
          <a:xfrm>
            <a:off x="914400" y="604224"/>
            <a:ext cx="10360152" cy="622169"/>
          </a:xfrm>
        </p:spPr>
        <p:txBody>
          <a:bodyPr/>
          <a:lstStyle/>
          <a:p>
            <a:r>
              <a:rPr lang="en-CA" sz="3200" dirty="0"/>
              <a:t>Why is ‘Holistic’ Theory in Nursing Important?</a:t>
            </a:r>
            <a:endParaRPr lang="en-US" dirty="0"/>
          </a:p>
        </p:txBody>
      </p:sp>
      <p:sp>
        <p:nvSpPr>
          <p:cNvPr id="5" name="Slide Number Placeholder 4">
            <a:extLst>
              <a:ext uri="{FF2B5EF4-FFF2-40B4-BE49-F238E27FC236}">
                <a16:creationId xmlns:a16="http://schemas.microsoft.com/office/drawing/2014/main" id="{794A4CCE-F4EF-21C9-BCAC-0AB77E61FEB1}"/>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18</a:t>
            </a:fld>
            <a:endParaRPr lang="en-US" dirty="0"/>
          </a:p>
        </p:txBody>
      </p:sp>
      <p:sp>
        <p:nvSpPr>
          <p:cNvPr id="18" name="TextBox 17">
            <a:extLst>
              <a:ext uri="{FF2B5EF4-FFF2-40B4-BE49-F238E27FC236}">
                <a16:creationId xmlns:a16="http://schemas.microsoft.com/office/drawing/2014/main" id="{3A4F776F-41A4-CF9B-B228-7D18086508FB}"/>
              </a:ext>
            </a:extLst>
          </p:cNvPr>
          <p:cNvSpPr txBox="1"/>
          <p:nvPr/>
        </p:nvSpPr>
        <p:spPr>
          <a:xfrm>
            <a:off x="5263158" y="6312704"/>
            <a:ext cx="1662635" cy="276999"/>
          </a:xfrm>
          <a:prstGeom prst="rect">
            <a:avLst/>
          </a:prstGeom>
          <a:noFill/>
        </p:spPr>
        <p:txBody>
          <a:bodyPr wrap="none" rtlCol="0">
            <a:spAutoFit/>
          </a:bodyPr>
          <a:lstStyle/>
          <a:p>
            <a:r>
              <a:rPr lang="en-CA" sz="1200" dirty="0"/>
              <a:t>KShelest/KDerkach 2024</a:t>
            </a:r>
          </a:p>
        </p:txBody>
      </p:sp>
      <p:sp>
        <p:nvSpPr>
          <p:cNvPr id="3" name="Content Placeholder 2">
            <a:extLst>
              <a:ext uri="{FF2B5EF4-FFF2-40B4-BE49-F238E27FC236}">
                <a16:creationId xmlns:a16="http://schemas.microsoft.com/office/drawing/2014/main" id="{2FBEC092-8490-C976-0D57-D6265D6073EF}"/>
              </a:ext>
            </a:extLst>
          </p:cNvPr>
          <p:cNvSpPr>
            <a:spLocks noGrp="1"/>
          </p:cNvSpPr>
          <p:nvPr>
            <p:ph sz="quarter" idx="13"/>
          </p:nvPr>
        </p:nvSpPr>
        <p:spPr>
          <a:xfrm>
            <a:off x="914400" y="1593130"/>
            <a:ext cx="10360152" cy="4286674"/>
          </a:xfrm>
        </p:spPr>
        <p:txBody>
          <a:bodyPr/>
          <a:lstStyle/>
          <a:p>
            <a:pPr lvl="1"/>
            <a:endParaRPr lang="en-CA" dirty="0"/>
          </a:p>
          <a:p>
            <a:pPr lvl="1">
              <a:buFont typeface="Arial" panose="020B0604020202020204" pitchFamily="34" charset="0"/>
              <a:buChar char="•"/>
            </a:pPr>
            <a:r>
              <a:rPr lang="en-CA" dirty="0"/>
              <a:t>supports nursing practice grounded in a body-mind-spirit focus</a:t>
            </a:r>
          </a:p>
          <a:p>
            <a:pPr lvl="1">
              <a:buFont typeface="Arial" panose="020B0604020202020204" pitchFamily="34" charset="0"/>
              <a:buChar char="•"/>
            </a:pPr>
            <a:r>
              <a:rPr lang="en-CA" dirty="0"/>
              <a:t>acknowledges the interplay of all aspects of self, in context to community, environment, and transpersonal needs</a:t>
            </a:r>
          </a:p>
          <a:p>
            <a:pPr lvl="1">
              <a:buFont typeface="Arial" panose="020B0604020202020204" pitchFamily="34" charset="0"/>
              <a:buChar char="•"/>
            </a:pPr>
            <a:r>
              <a:rPr lang="en-CA" dirty="0"/>
              <a:t>may be presented in an ‘analytical’, organized, inclusive framework (e.g. Dossey’s T.I.N.)</a:t>
            </a:r>
          </a:p>
          <a:p>
            <a:pPr lvl="1">
              <a:buFont typeface="Arial" panose="020B0604020202020204" pitchFamily="34" charset="0"/>
              <a:buChar char="•"/>
            </a:pPr>
            <a:r>
              <a:rPr lang="en-CA" dirty="0"/>
              <a:t>provides more tools to better serve our clients when we consider them physically, emotionally, mentally, and spiritually</a:t>
            </a:r>
          </a:p>
          <a:p>
            <a:pPr lvl="1">
              <a:buFont typeface="Arial" panose="020B0604020202020204" pitchFamily="34" charset="0"/>
              <a:buChar char="•"/>
            </a:pPr>
            <a:r>
              <a:rPr lang="en-CA" dirty="0"/>
              <a:t>provides a foundation for self-care for clients </a:t>
            </a:r>
            <a:r>
              <a:rPr lang="en-CA" i="1" dirty="0"/>
              <a:t>and</a:t>
            </a:r>
            <a:r>
              <a:rPr lang="en-CA" dirty="0"/>
              <a:t> nurses</a:t>
            </a:r>
          </a:p>
          <a:p>
            <a:pPr marL="457200" lvl="1" indent="0">
              <a:buNone/>
            </a:pPr>
            <a:endParaRPr lang="en-CA" dirty="0"/>
          </a:p>
          <a:p>
            <a:pPr marL="457200" lvl="1" indent="0" algn="ctr">
              <a:buNone/>
            </a:pPr>
            <a:r>
              <a:rPr lang="en-CA" sz="2400" b="1" dirty="0"/>
              <a:t>Healing the Whole Person</a:t>
            </a:r>
          </a:p>
          <a:p>
            <a:pPr marL="457200" lvl="1" indent="0" algn="ctr">
              <a:buNone/>
            </a:pPr>
            <a:r>
              <a:rPr lang="en-CA" sz="1600" dirty="0"/>
              <a:t>(not just ‘the hip’ in Rm 251)</a:t>
            </a:r>
          </a:p>
          <a:p>
            <a:endParaRPr lang="en-CA" dirty="0"/>
          </a:p>
        </p:txBody>
      </p:sp>
      <p:pic>
        <p:nvPicPr>
          <p:cNvPr id="6" name="Picture 5">
            <a:extLst>
              <a:ext uri="{FF2B5EF4-FFF2-40B4-BE49-F238E27FC236}">
                <a16:creationId xmlns:a16="http://schemas.microsoft.com/office/drawing/2014/main" id="{B576093D-615E-DC4F-DAE8-D04E3216CB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7485" y="4015818"/>
            <a:ext cx="2044461" cy="1408126"/>
          </a:xfrm>
          <a:prstGeom prst="rect">
            <a:avLst/>
          </a:prstGeom>
          <a:ln>
            <a:noFill/>
          </a:ln>
          <a:effectLst>
            <a:softEdge rad="112500"/>
          </a:effectLst>
        </p:spPr>
      </p:pic>
    </p:spTree>
    <p:extLst>
      <p:ext uri="{BB962C8B-B14F-4D97-AF65-F5344CB8AC3E}">
        <p14:creationId xmlns:p14="http://schemas.microsoft.com/office/powerpoint/2010/main" val="1903083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D4156-5CDE-6866-904F-D367F684C25B}"/>
            </a:ext>
          </a:extLst>
        </p:cNvPr>
        <p:cNvGrpSpPr/>
        <p:nvPr/>
      </p:nvGrpSpPr>
      <p:grpSpPr>
        <a:xfrm>
          <a:off x="0" y="0"/>
          <a:ext cx="0" cy="0"/>
          <a:chOff x="0" y="0"/>
          <a:chExt cx="0" cy="0"/>
        </a:xfrm>
      </p:grpSpPr>
      <p:sp>
        <p:nvSpPr>
          <p:cNvPr id="17" name="Title 16">
            <a:extLst>
              <a:ext uri="{FF2B5EF4-FFF2-40B4-BE49-F238E27FC236}">
                <a16:creationId xmlns:a16="http://schemas.microsoft.com/office/drawing/2014/main" id="{AB96D190-F6D7-6393-9730-D51D818D665C}"/>
              </a:ext>
            </a:extLst>
          </p:cNvPr>
          <p:cNvSpPr>
            <a:spLocks noGrp="1"/>
          </p:cNvSpPr>
          <p:nvPr>
            <p:ph type="title"/>
          </p:nvPr>
        </p:nvSpPr>
        <p:spPr>
          <a:xfrm>
            <a:off x="914400" y="520375"/>
            <a:ext cx="7534656" cy="650448"/>
          </a:xfrm>
        </p:spPr>
        <p:txBody>
          <a:bodyPr vert="horz" lIns="91440" tIns="45720" rIns="91440" bIns="45720" rtlCol="0" anchor="b" anchorCtr="0">
            <a:normAutofit/>
          </a:bodyPr>
          <a:lstStyle/>
          <a:p>
            <a:r>
              <a:rPr lang="en-US" kern="1200" dirty="0">
                <a:latin typeface="+mj-lt"/>
                <a:ea typeface="+mj-ea"/>
                <a:cs typeface="+mj-cs"/>
              </a:rPr>
              <a:t>Reality check … barriers to practice</a:t>
            </a:r>
          </a:p>
        </p:txBody>
      </p:sp>
      <p:sp>
        <p:nvSpPr>
          <p:cNvPr id="18" name="TextBox 17">
            <a:extLst>
              <a:ext uri="{FF2B5EF4-FFF2-40B4-BE49-F238E27FC236}">
                <a16:creationId xmlns:a16="http://schemas.microsoft.com/office/drawing/2014/main" id="{E4628D84-74DC-0A48-CB0B-7C11ACF1863D}"/>
              </a:ext>
            </a:extLst>
          </p:cNvPr>
          <p:cNvSpPr txBox="1"/>
          <p:nvPr/>
        </p:nvSpPr>
        <p:spPr>
          <a:xfrm>
            <a:off x="914400" y="1975316"/>
            <a:ext cx="5650992" cy="3904488"/>
          </a:xfrm>
          <a:prstGeom prst="rect">
            <a:avLst/>
          </a:prstGeom>
        </p:spPr>
        <p:txBody>
          <a:bodyPr vert="horz" lIns="91440" tIns="45720" rIns="91440" bIns="45720" rtlCol="0">
            <a:normAutofit/>
          </a:bodyPr>
          <a:lstStyle/>
          <a:p>
            <a:pPr>
              <a:lnSpc>
                <a:spcPct val="90000"/>
              </a:lnSpc>
              <a:spcBef>
                <a:spcPts val="1000"/>
              </a:spcBef>
            </a:pPr>
            <a:endParaRPr lang="en-US" sz="2000" dirty="0"/>
          </a:p>
        </p:txBody>
      </p:sp>
      <p:pic>
        <p:nvPicPr>
          <p:cNvPr id="2" name="Picture 1">
            <a:extLst>
              <a:ext uri="{FF2B5EF4-FFF2-40B4-BE49-F238E27FC236}">
                <a16:creationId xmlns:a16="http://schemas.microsoft.com/office/drawing/2014/main" id="{C37EB75C-F69D-B3FA-FC14-02E300266D20}"/>
              </a:ext>
            </a:extLst>
          </p:cNvPr>
          <p:cNvPicPr>
            <a:picLocks noChangeAspect="1"/>
          </p:cNvPicPr>
          <p:nvPr/>
        </p:nvPicPr>
        <p:blipFill>
          <a:blip r:embed="rId2">
            <a:extLst>
              <a:ext uri="{28A0092B-C50C-407E-A947-70E740481C1C}">
                <a14:useLocalDpi xmlns:a14="http://schemas.microsoft.com/office/drawing/2010/main" val="0"/>
              </a:ext>
            </a:extLst>
          </a:blip>
          <a:srcRect l="13356" r="13714" b="3"/>
          <a:stretch/>
        </p:blipFill>
        <p:spPr>
          <a:xfrm>
            <a:off x="7623125" y="-20757"/>
            <a:ext cx="4589511" cy="6555026"/>
          </a:xfrm>
          <a:custGeom>
            <a:avLst/>
            <a:gdLst>
              <a:gd name="connsiteX0" fmla="*/ 0 w 4573588"/>
              <a:gd name="connsiteY0" fmla="*/ 3278407 h 6556813"/>
              <a:gd name="connsiteX1" fmla="*/ 2286794 w 4573588"/>
              <a:gd name="connsiteY1" fmla="*/ 0 h 6556813"/>
              <a:gd name="connsiteX2" fmla="*/ 4573588 w 4573588"/>
              <a:gd name="connsiteY2" fmla="*/ 3278407 h 6556813"/>
              <a:gd name="connsiteX3" fmla="*/ 2286794 w 4573588"/>
              <a:gd name="connsiteY3" fmla="*/ 6556814 h 6556813"/>
              <a:gd name="connsiteX4" fmla="*/ 0 w 4573588"/>
              <a:gd name="connsiteY4" fmla="*/ 3278407 h 6556813"/>
              <a:gd name="connsiteX0" fmla="*/ 3943 w 4577531"/>
              <a:gd name="connsiteY0" fmla="*/ 3278407 h 6556814"/>
              <a:gd name="connsiteX1" fmla="*/ 1909737 w 4577531"/>
              <a:gd name="connsiteY1" fmla="*/ 0 h 6556814"/>
              <a:gd name="connsiteX2" fmla="*/ 4577531 w 4577531"/>
              <a:gd name="connsiteY2" fmla="*/ 3278407 h 6556814"/>
              <a:gd name="connsiteX3" fmla="*/ 2290737 w 4577531"/>
              <a:gd name="connsiteY3" fmla="*/ 6556814 h 6556814"/>
              <a:gd name="connsiteX4" fmla="*/ 3943 w 4577531"/>
              <a:gd name="connsiteY4" fmla="*/ 3278407 h 6556814"/>
              <a:gd name="connsiteX0" fmla="*/ 2372 w 4749832"/>
              <a:gd name="connsiteY0" fmla="*/ 3670402 h 6948809"/>
              <a:gd name="connsiteX1" fmla="*/ 1908166 w 4749832"/>
              <a:gd name="connsiteY1" fmla="*/ 391995 h 6948809"/>
              <a:gd name="connsiteX2" fmla="*/ 4460073 w 4749832"/>
              <a:gd name="connsiteY2" fmla="*/ 424182 h 6948809"/>
              <a:gd name="connsiteX3" fmla="*/ 4575960 w 4749832"/>
              <a:gd name="connsiteY3" fmla="*/ 3670402 h 6948809"/>
              <a:gd name="connsiteX4" fmla="*/ 2289166 w 4749832"/>
              <a:gd name="connsiteY4" fmla="*/ 6948809 h 6948809"/>
              <a:gd name="connsiteX5" fmla="*/ 2372 w 4749832"/>
              <a:gd name="connsiteY5" fmla="*/ 3670402 h 6948809"/>
              <a:gd name="connsiteX0" fmla="*/ 2372 w 4749832"/>
              <a:gd name="connsiteY0" fmla="*/ 3515592 h 6793999"/>
              <a:gd name="connsiteX1" fmla="*/ 1908166 w 4749832"/>
              <a:gd name="connsiteY1" fmla="*/ 237185 h 6793999"/>
              <a:gd name="connsiteX2" fmla="*/ 4460073 w 4749832"/>
              <a:gd name="connsiteY2" fmla="*/ 269372 h 6793999"/>
              <a:gd name="connsiteX3" fmla="*/ 4575960 w 4749832"/>
              <a:gd name="connsiteY3" fmla="*/ 3515592 h 6793999"/>
              <a:gd name="connsiteX4" fmla="*/ 2289166 w 4749832"/>
              <a:gd name="connsiteY4" fmla="*/ 6793999 h 6793999"/>
              <a:gd name="connsiteX5" fmla="*/ 2372 w 4749832"/>
              <a:gd name="connsiteY5" fmla="*/ 3515592 h 679399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3695 w 4751155"/>
              <a:gd name="connsiteY0" fmla="*/ 3278452 h 6556859"/>
              <a:gd name="connsiteX1" fmla="*/ 1909489 w 4751155"/>
              <a:gd name="connsiteY1" fmla="*/ 45 h 6556859"/>
              <a:gd name="connsiteX2" fmla="*/ 4461396 w 4751155"/>
              <a:gd name="connsiteY2" fmla="*/ 32232 h 6556859"/>
              <a:gd name="connsiteX3" fmla="*/ 4577283 w 4751155"/>
              <a:gd name="connsiteY3" fmla="*/ 3278452 h 6556859"/>
              <a:gd name="connsiteX4" fmla="*/ 2290489 w 4751155"/>
              <a:gd name="connsiteY4" fmla="*/ 6556859 h 6556859"/>
              <a:gd name="connsiteX5" fmla="*/ 3695 w 4751155"/>
              <a:gd name="connsiteY5" fmla="*/ 3278452 h 6556859"/>
              <a:gd name="connsiteX0" fmla="*/ 2433 w 4711793"/>
              <a:gd name="connsiteY0" fmla="*/ 4771380 h 6899113"/>
              <a:gd name="connsiteX1" fmla="*/ 1870127 w 4711793"/>
              <a:gd name="connsiteY1" fmla="*/ 321398 h 6899113"/>
              <a:gd name="connsiteX2" fmla="*/ 4422034 w 4711793"/>
              <a:gd name="connsiteY2" fmla="*/ 353585 h 6899113"/>
              <a:gd name="connsiteX3" fmla="*/ 4537921 w 4711793"/>
              <a:gd name="connsiteY3" fmla="*/ 3599805 h 6899113"/>
              <a:gd name="connsiteX4" fmla="*/ 2251127 w 4711793"/>
              <a:gd name="connsiteY4" fmla="*/ 6878212 h 6899113"/>
              <a:gd name="connsiteX5" fmla="*/ 2433 w 4711793"/>
              <a:gd name="connsiteY5" fmla="*/ 4771380 h 6899113"/>
              <a:gd name="connsiteX0" fmla="*/ 2433 w 4711793"/>
              <a:gd name="connsiteY0" fmla="*/ 4736101 h 6863719"/>
              <a:gd name="connsiteX1" fmla="*/ 1870127 w 4711793"/>
              <a:gd name="connsiteY1" fmla="*/ 333744 h 6863719"/>
              <a:gd name="connsiteX2" fmla="*/ 4422034 w 4711793"/>
              <a:gd name="connsiteY2" fmla="*/ 318306 h 6863719"/>
              <a:gd name="connsiteX3" fmla="*/ 4537921 w 4711793"/>
              <a:gd name="connsiteY3" fmla="*/ 3564526 h 6863719"/>
              <a:gd name="connsiteX4" fmla="*/ 2251127 w 4711793"/>
              <a:gd name="connsiteY4" fmla="*/ 6842933 h 6863719"/>
              <a:gd name="connsiteX5" fmla="*/ 2433 w 4711793"/>
              <a:gd name="connsiteY5" fmla="*/ 4736101 h 6863719"/>
              <a:gd name="connsiteX0" fmla="*/ 2995 w 4712355"/>
              <a:gd name="connsiteY0" fmla="*/ 4417795 h 6545413"/>
              <a:gd name="connsiteX1" fmla="*/ 1870689 w 4712355"/>
              <a:gd name="connsiteY1" fmla="*/ 15438 h 6545413"/>
              <a:gd name="connsiteX2" fmla="*/ 4422596 w 4712355"/>
              <a:gd name="connsiteY2" fmla="*/ 0 h 6545413"/>
              <a:gd name="connsiteX3" fmla="*/ 4538483 w 4712355"/>
              <a:gd name="connsiteY3" fmla="*/ 3246220 h 6545413"/>
              <a:gd name="connsiteX4" fmla="*/ 2251689 w 4712355"/>
              <a:gd name="connsiteY4" fmla="*/ 6524627 h 6545413"/>
              <a:gd name="connsiteX5" fmla="*/ 2995 w 4712355"/>
              <a:gd name="connsiteY5" fmla="*/ 4417795 h 6545413"/>
              <a:gd name="connsiteX0" fmla="*/ 3403 w 4712763"/>
              <a:gd name="connsiteY0" fmla="*/ 4724021 h 6851639"/>
              <a:gd name="connsiteX1" fmla="*/ 1871097 w 4712763"/>
              <a:gd name="connsiteY1" fmla="*/ 321664 h 6851639"/>
              <a:gd name="connsiteX2" fmla="*/ 4423004 w 4712763"/>
              <a:gd name="connsiteY2" fmla="*/ 306226 h 6851639"/>
              <a:gd name="connsiteX3" fmla="*/ 4538891 w 4712763"/>
              <a:gd name="connsiteY3" fmla="*/ 3552446 h 6851639"/>
              <a:gd name="connsiteX4" fmla="*/ 2252097 w 4712763"/>
              <a:gd name="connsiteY4" fmla="*/ 6830853 h 6851639"/>
              <a:gd name="connsiteX5" fmla="*/ 3403 w 4712763"/>
              <a:gd name="connsiteY5" fmla="*/ 4724021 h 6851639"/>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3172 w 4712532"/>
              <a:gd name="connsiteY0" fmla="*/ 4417795 h 6545413"/>
              <a:gd name="connsiteX1" fmla="*/ 1870866 w 4712532"/>
              <a:gd name="connsiteY1" fmla="*/ 15438 h 6545413"/>
              <a:gd name="connsiteX2" fmla="*/ 4422773 w 4712532"/>
              <a:gd name="connsiteY2" fmla="*/ 0 h 6545413"/>
              <a:gd name="connsiteX3" fmla="*/ 4538660 w 4712532"/>
              <a:gd name="connsiteY3" fmla="*/ 3246220 h 6545413"/>
              <a:gd name="connsiteX4" fmla="*/ 2251866 w 4712532"/>
              <a:gd name="connsiteY4" fmla="*/ 6524627 h 6545413"/>
              <a:gd name="connsiteX5" fmla="*/ 3172 w 4712532"/>
              <a:gd name="connsiteY5" fmla="*/ 4417795 h 6545413"/>
              <a:gd name="connsiteX0" fmla="*/ 12060 w 4721420"/>
              <a:gd name="connsiteY0" fmla="*/ 4417795 h 6545413"/>
              <a:gd name="connsiteX1" fmla="*/ 1879754 w 4721420"/>
              <a:gd name="connsiteY1" fmla="*/ 15438 h 6545413"/>
              <a:gd name="connsiteX2" fmla="*/ 4431661 w 4721420"/>
              <a:gd name="connsiteY2" fmla="*/ 0 h 6545413"/>
              <a:gd name="connsiteX3" fmla="*/ 4547548 w 4721420"/>
              <a:gd name="connsiteY3" fmla="*/ 3246220 h 6545413"/>
              <a:gd name="connsiteX4" fmla="*/ 2260754 w 4721420"/>
              <a:gd name="connsiteY4" fmla="*/ 6524627 h 6545413"/>
              <a:gd name="connsiteX5" fmla="*/ 12060 w 4721420"/>
              <a:gd name="connsiteY5" fmla="*/ 4417795 h 6545413"/>
              <a:gd name="connsiteX0" fmla="*/ 17431 w 4726791"/>
              <a:gd name="connsiteY0" fmla="*/ 4417795 h 6545976"/>
              <a:gd name="connsiteX1" fmla="*/ 1885125 w 4726791"/>
              <a:gd name="connsiteY1" fmla="*/ 15438 h 6545976"/>
              <a:gd name="connsiteX2" fmla="*/ 4437032 w 4726791"/>
              <a:gd name="connsiteY2" fmla="*/ 0 h 6545976"/>
              <a:gd name="connsiteX3" fmla="*/ 4552919 w 4726791"/>
              <a:gd name="connsiteY3" fmla="*/ 3246220 h 6545976"/>
              <a:gd name="connsiteX4" fmla="*/ 2266125 w 4726791"/>
              <a:gd name="connsiteY4" fmla="*/ 6524627 h 6545976"/>
              <a:gd name="connsiteX5" fmla="*/ 17431 w 4726791"/>
              <a:gd name="connsiteY5" fmla="*/ 4417795 h 6545976"/>
              <a:gd name="connsiteX0" fmla="*/ 32352 w 4741712"/>
              <a:gd name="connsiteY0" fmla="*/ 4417795 h 6542761"/>
              <a:gd name="connsiteX1" fmla="*/ 1900046 w 4741712"/>
              <a:gd name="connsiteY1" fmla="*/ 15438 h 6542761"/>
              <a:gd name="connsiteX2" fmla="*/ 4451953 w 4741712"/>
              <a:gd name="connsiteY2" fmla="*/ 0 h 6542761"/>
              <a:gd name="connsiteX3" fmla="*/ 4567840 w 4741712"/>
              <a:gd name="connsiteY3" fmla="*/ 3246220 h 6542761"/>
              <a:gd name="connsiteX4" fmla="*/ 2281046 w 4741712"/>
              <a:gd name="connsiteY4" fmla="*/ 6524627 h 6542761"/>
              <a:gd name="connsiteX5" fmla="*/ 32352 w 4741712"/>
              <a:gd name="connsiteY5" fmla="*/ 4417795 h 6542761"/>
              <a:gd name="connsiteX0" fmla="*/ 29235 w 4738595"/>
              <a:gd name="connsiteY0" fmla="*/ 4417795 h 6545413"/>
              <a:gd name="connsiteX1" fmla="*/ 1896929 w 4738595"/>
              <a:gd name="connsiteY1" fmla="*/ 15438 h 6545413"/>
              <a:gd name="connsiteX2" fmla="*/ 4448836 w 4738595"/>
              <a:gd name="connsiteY2" fmla="*/ 0 h 6545413"/>
              <a:gd name="connsiteX3" fmla="*/ 4564723 w 4738595"/>
              <a:gd name="connsiteY3" fmla="*/ 3246220 h 6545413"/>
              <a:gd name="connsiteX4" fmla="*/ 2620829 w 4738595"/>
              <a:gd name="connsiteY4" fmla="*/ 6524627 h 6545413"/>
              <a:gd name="connsiteX5" fmla="*/ 29235 w 4738595"/>
              <a:gd name="connsiteY5" fmla="*/ 4417795 h 6545413"/>
              <a:gd name="connsiteX0" fmla="*/ 23668 w 4733028"/>
              <a:gd name="connsiteY0" fmla="*/ 4417795 h 6545413"/>
              <a:gd name="connsiteX1" fmla="*/ 1891362 w 4733028"/>
              <a:gd name="connsiteY1" fmla="*/ 15438 h 6545413"/>
              <a:gd name="connsiteX2" fmla="*/ 4443269 w 4733028"/>
              <a:gd name="connsiteY2" fmla="*/ 0 h 6545413"/>
              <a:gd name="connsiteX3" fmla="*/ 4559156 w 4733028"/>
              <a:gd name="connsiteY3" fmla="*/ 3246220 h 6545413"/>
              <a:gd name="connsiteX4" fmla="*/ 2615262 w 4733028"/>
              <a:gd name="connsiteY4" fmla="*/ 6524627 h 6545413"/>
              <a:gd name="connsiteX5" fmla="*/ 23668 w 4733028"/>
              <a:gd name="connsiteY5" fmla="*/ 4417795 h 6545413"/>
              <a:gd name="connsiteX0" fmla="*/ 4994 w 4714354"/>
              <a:gd name="connsiteY0" fmla="*/ 4417795 h 6549476"/>
              <a:gd name="connsiteX1" fmla="*/ 1872688 w 4714354"/>
              <a:gd name="connsiteY1" fmla="*/ 15438 h 6549476"/>
              <a:gd name="connsiteX2" fmla="*/ 4424595 w 4714354"/>
              <a:gd name="connsiteY2" fmla="*/ 0 h 6549476"/>
              <a:gd name="connsiteX3" fmla="*/ 4540482 w 4714354"/>
              <a:gd name="connsiteY3" fmla="*/ 3246220 h 6549476"/>
              <a:gd name="connsiteX4" fmla="*/ 2596588 w 4714354"/>
              <a:gd name="connsiteY4" fmla="*/ 6524627 h 6549476"/>
              <a:gd name="connsiteX5" fmla="*/ 4994 w 4714354"/>
              <a:gd name="connsiteY5" fmla="*/ 4417795 h 6549476"/>
              <a:gd name="connsiteX0" fmla="*/ 26445 w 4735805"/>
              <a:gd name="connsiteY0" fmla="*/ 4417795 h 6543881"/>
              <a:gd name="connsiteX1" fmla="*/ 1894139 w 4735805"/>
              <a:gd name="connsiteY1" fmla="*/ 15438 h 6543881"/>
              <a:gd name="connsiteX2" fmla="*/ 4446046 w 4735805"/>
              <a:gd name="connsiteY2" fmla="*/ 0 h 6543881"/>
              <a:gd name="connsiteX3" fmla="*/ 4561933 w 4735805"/>
              <a:gd name="connsiteY3" fmla="*/ 3246220 h 6543881"/>
              <a:gd name="connsiteX4" fmla="*/ 2618039 w 4735805"/>
              <a:gd name="connsiteY4" fmla="*/ 6524627 h 6543881"/>
              <a:gd name="connsiteX5" fmla="*/ 26445 w 4735805"/>
              <a:gd name="connsiteY5" fmla="*/ 4417795 h 6543881"/>
              <a:gd name="connsiteX0" fmla="*/ 26445 w 4735805"/>
              <a:gd name="connsiteY0" fmla="*/ 4417795 h 6524810"/>
              <a:gd name="connsiteX1" fmla="*/ 1894139 w 4735805"/>
              <a:gd name="connsiteY1" fmla="*/ 15438 h 6524810"/>
              <a:gd name="connsiteX2" fmla="*/ 4446046 w 4735805"/>
              <a:gd name="connsiteY2" fmla="*/ 0 h 6524810"/>
              <a:gd name="connsiteX3" fmla="*/ 4561933 w 4735805"/>
              <a:gd name="connsiteY3" fmla="*/ 3246220 h 6524810"/>
              <a:gd name="connsiteX4" fmla="*/ 2618039 w 4735805"/>
              <a:gd name="connsiteY4" fmla="*/ 6524627 h 6524810"/>
              <a:gd name="connsiteX5" fmla="*/ 26445 w 4735805"/>
              <a:gd name="connsiteY5" fmla="*/ 4417795 h 6524810"/>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710448"/>
              <a:gd name="connsiteY0" fmla="*/ 4417795 h 6610217"/>
              <a:gd name="connsiteX1" fmla="*/ 1894139 w 4710448"/>
              <a:gd name="connsiteY1" fmla="*/ 15438 h 6610217"/>
              <a:gd name="connsiteX2" fmla="*/ 4446046 w 4710448"/>
              <a:gd name="connsiteY2" fmla="*/ 0 h 6610217"/>
              <a:gd name="connsiteX3" fmla="*/ 4504783 w 4710448"/>
              <a:gd name="connsiteY3" fmla="*/ 5627470 h 6610217"/>
              <a:gd name="connsiteX4" fmla="*/ 2618039 w 4710448"/>
              <a:gd name="connsiteY4" fmla="*/ 6524627 h 6610217"/>
              <a:gd name="connsiteX5" fmla="*/ 26445 w 4710448"/>
              <a:gd name="connsiteY5" fmla="*/ 4417795 h 6610217"/>
              <a:gd name="connsiteX0" fmla="*/ 26445 w 4681167"/>
              <a:gd name="connsiteY0" fmla="*/ 4417795 h 6610217"/>
              <a:gd name="connsiteX1" fmla="*/ 1894139 w 4681167"/>
              <a:gd name="connsiteY1" fmla="*/ 15438 h 6610217"/>
              <a:gd name="connsiteX2" fmla="*/ 4446046 w 4681167"/>
              <a:gd name="connsiteY2" fmla="*/ 0 h 6610217"/>
              <a:gd name="connsiteX3" fmla="*/ 4504783 w 4681167"/>
              <a:gd name="connsiteY3" fmla="*/ 5627470 h 6610217"/>
              <a:gd name="connsiteX4" fmla="*/ 2618039 w 4681167"/>
              <a:gd name="connsiteY4" fmla="*/ 6524627 h 6610217"/>
              <a:gd name="connsiteX5" fmla="*/ 26445 w 4681167"/>
              <a:gd name="connsiteY5" fmla="*/ 4417795 h 6610217"/>
              <a:gd name="connsiteX0" fmla="*/ 26445 w 4706902"/>
              <a:gd name="connsiteY0" fmla="*/ 4417795 h 6614982"/>
              <a:gd name="connsiteX1" fmla="*/ 1894139 w 4706902"/>
              <a:gd name="connsiteY1" fmla="*/ 15438 h 6614982"/>
              <a:gd name="connsiteX2" fmla="*/ 4446046 w 4706902"/>
              <a:gd name="connsiteY2" fmla="*/ 0 h 6614982"/>
              <a:gd name="connsiteX3" fmla="*/ 4571458 w 4706902"/>
              <a:gd name="connsiteY3" fmla="*/ 5646520 h 6614982"/>
              <a:gd name="connsiteX4" fmla="*/ 2618039 w 4706902"/>
              <a:gd name="connsiteY4" fmla="*/ 6524627 h 6614982"/>
              <a:gd name="connsiteX5" fmla="*/ 26445 w 4706902"/>
              <a:gd name="connsiteY5" fmla="*/ 4417795 h 6614982"/>
              <a:gd name="connsiteX0" fmla="*/ 26445 w 4688588"/>
              <a:gd name="connsiteY0" fmla="*/ 4417795 h 6614982"/>
              <a:gd name="connsiteX1" fmla="*/ 1894139 w 4688588"/>
              <a:gd name="connsiteY1" fmla="*/ 15438 h 6614982"/>
              <a:gd name="connsiteX2" fmla="*/ 4446046 w 4688588"/>
              <a:gd name="connsiteY2" fmla="*/ 0 h 6614982"/>
              <a:gd name="connsiteX3" fmla="*/ 4571458 w 4688588"/>
              <a:gd name="connsiteY3" fmla="*/ 5646520 h 6614982"/>
              <a:gd name="connsiteX4" fmla="*/ 2618039 w 4688588"/>
              <a:gd name="connsiteY4" fmla="*/ 6524627 h 6614982"/>
              <a:gd name="connsiteX5" fmla="*/ 26445 w 4688588"/>
              <a:gd name="connsiteY5" fmla="*/ 4417795 h 6614982"/>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97839 h 6695026"/>
              <a:gd name="connsiteX1" fmla="*/ 1894139 w 4713932"/>
              <a:gd name="connsiteY1" fmla="*/ 95482 h 6695026"/>
              <a:gd name="connsiteX2" fmla="*/ 4446046 w 4713932"/>
              <a:gd name="connsiteY2" fmla="*/ 80044 h 6695026"/>
              <a:gd name="connsiteX3" fmla="*/ 4550821 w 4713932"/>
              <a:gd name="connsiteY3" fmla="*/ 603919 h 6695026"/>
              <a:gd name="connsiteX4" fmla="*/ 4571458 w 4713932"/>
              <a:gd name="connsiteY4" fmla="*/ 5726564 h 6695026"/>
              <a:gd name="connsiteX5" fmla="*/ 2618039 w 4713932"/>
              <a:gd name="connsiteY5" fmla="*/ 6604671 h 6695026"/>
              <a:gd name="connsiteX6" fmla="*/ 26445 w 4713932"/>
              <a:gd name="connsiteY6" fmla="*/ 4497839 h 6695026"/>
              <a:gd name="connsiteX0" fmla="*/ 26445 w 4713932"/>
              <a:gd name="connsiteY0" fmla="*/ 4447608 h 6644795"/>
              <a:gd name="connsiteX1" fmla="*/ 1894139 w 4713932"/>
              <a:gd name="connsiteY1" fmla="*/ 45251 h 6644795"/>
              <a:gd name="connsiteX2" fmla="*/ 4446046 w 4713932"/>
              <a:gd name="connsiteY2" fmla="*/ 29813 h 6644795"/>
              <a:gd name="connsiteX3" fmla="*/ 4550821 w 4713932"/>
              <a:gd name="connsiteY3" fmla="*/ 553688 h 6644795"/>
              <a:gd name="connsiteX4" fmla="*/ 4571458 w 4713932"/>
              <a:gd name="connsiteY4" fmla="*/ 5676333 h 6644795"/>
              <a:gd name="connsiteX5" fmla="*/ 2618039 w 4713932"/>
              <a:gd name="connsiteY5" fmla="*/ 6554440 h 6644795"/>
              <a:gd name="connsiteX6" fmla="*/ 26445 w 4713932"/>
              <a:gd name="connsiteY6" fmla="*/ 4447608 h 6644795"/>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5238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28951 h 6626138"/>
              <a:gd name="connsiteX1" fmla="*/ 1894139 w 4713932"/>
              <a:gd name="connsiteY1" fmla="*/ 26594 h 6626138"/>
              <a:gd name="connsiteX2" fmla="*/ 4446046 w 4713932"/>
              <a:gd name="connsiteY2" fmla="*/ 11156 h 6626138"/>
              <a:gd name="connsiteX3" fmla="*/ 4550821 w 4713932"/>
              <a:gd name="connsiteY3" fmla="*/ 128631 h 6626138"/>
              <a:gd name="connsiteX4" fmla="*/ 4571458 w 4713932"/>
              <a:gd name="connsiteY4" fmla="*/ 5657676 h 6626138"/>
              <a:gd name="connsiteX5" fmla="*/ 2618039 w 4713932"/>
              <a:gd name="connsiteY5" fmla="*/ 6535783 h 6626138"/>
              <a:gd name="connsiteX6" fmla="*/ 26445 w 4713932"/>
              <a:gd name="connsiteY6" fmla="*/ 4428951 h 6626138"/>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7795 h 6614982"/>
              <a:gd name="connsiteX1" fmla="*/ 1894139 w 4713932"/>
              <a:gd name="connsiteY1" fmla="*/ 15438 h 6614982"/>
              <a:gd name="connsiteX2" fmla="*/ 4446046 w 4713932"/>
              <a:gd name="connsiteY2" fmla="*/ 0 h 6614982"/>
              <a:gd name="connsiteX3" fmla="*/ 4550821 w 4713932"/>
              <a:gd name="connsiteY3" fmla="*/ 117475 h 6614982"/>
              <a:gd name="connsiteX4" fmla="*/ 4571458 w 4713932"/>
              <a:gd name="connsiteY4" fmla="*/ 5646520 h 6614982"/>
              <a:gd name="connsiteX5" fmla="*/ 2618039 w 4713932"/>
              <a:gd name="connsiteY5" fmla="*/ 6524627 h 6614982"/>
              <a:gd name="connsiteX6" fmla="*/ 26445 w 4713932"/>
              <a:gd name="connsiteY6" fmla="*/ 4417795 h 6614982"/>
              <a:gd name="connsiteX0" fmla="*/ 26445 w 4713932"/>
              <a:gd name="connsiteY0" fmla="*/ 4419590 h 6616777"/>
              <a:gd name="connsiteX1" fmla="*/ 1894139 w 4713932"/>
              <a:gd name="connsiteY1" fmla="*/ 17233 h 6616777"/>
              <a:gd name="connsiteX2" fmla="*/ 444604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19590 h 6616777"/>
              <a:gd name="connsiteX1" fmla="*/ 1894139 w 4713932"/>
              <a:gd name="connsiteY1" fmla="*/ 17233 h 6616777"/>
              <a:gd name="connsiteX2" fmla="*/ 4400326 w 4713932"/>
              <a:gd name="connsiteY2" fmla="*/ 1795 h 6616777"/>
              <a:gd name="connsiteX3" fmla="*/ 4550821 w 4713932"/>
              <a:gd name="connsiteY3" fmla="*/ 119270 h 6616777"/>
              <a:gd name="connsiteX4" fmla="*/ 4571458 w 4713932"/>
              <a:gd name="connsiteY4" fmla="*/ 5648315 h 6616777"/>
              <a:gd name="connsiteX5" fmla="*/ 2618039 w 4713932"/>
              <a:gd name="connsiteY5" fmla="*/ 6526422 h 6616777"/>
              <a:gd name="connsiteX6" fmla="*/ 26445 w 4713932"/>
              <a:gd name="connsiteY6" fmla="*/ 4419590 h 6616777"/>
              <a:gd name="connsiteX0" fmla="*/ 26445 w 4713932"/>
              <a:gd name="connsiteY0" fmla="*/ 4439546 h 6636733"/>
              <a:gd name="connsiteX1" fmla="*/ 1894139 w 4713932"/>
              <a:gd name="connsiteY1" fmla="*/ 37189 h 6636733"/>
              <a:gd name="connsiteX2" fmla="*/ 4374926 w 4713932"/>
              <a:gd name="connsiteY2" fmla="*/ 1431 h 6636733"/>
              <a:gd name="connsiteX3" fmla="*/ 4550821 w 4713932"/>
              <a:gd name="connsiteY3" fmla="*/ 139226 h 6636733"/>
              <a:gd name="connsiteX4" fmla="*/ 4571458 w 4713932"/>
              <a:gd name="connsiteY4" fmla="*/ 5668271 h 6636733"/>
              <a:gd name="connsiteX5" fmla="*/ 2618039 w 4713932"/>
              <a:gd name="connsiteY5" fmla="*/ 6546378 h 6636733"/>
              <a:gd name="connsiteX6" fmla="*/ 26445 w 4713932"/>
              <a:gd name="connsiteY6" fmla="*/ 4439546 h 6636733"/>
              <a:gd name="connsiteX0" fmla="*/ 26445 w 4713932"/>
              <a:gd name="connsiteY0" fmla="*/ 4439063 h 6636250"/>
              <a:gd name="connsiteX1" fmla="*/ 1894139 w 4713932"/>
              <a:gd name="connsiteY1" fmla="*/ 36706 h 6636250"/>
              <a:gd name="connsiteX2" fmla="*/ 4374926 w 4713932"/>
              <a:gd name="connsiteY2" fmla="*/ 948 h 6636250"/>
              <a:gd name="connsiteX3" fmla="*/ 4550821 w 4713932"/>
              <a:gd name="connsiteY3" fmla="*/ 189543 h 6636250"/>
              <a:gd name="connsiteX4" fmla="*/ 4571458 w 4713932"/>
              <a:gd name="connsiteY4" fmla="*/ 5667788 h 6636250"/>
              <a:gd name="connsiteX5" fmla="*/ 2618039 w 4713932"/>
              <a:gd name="connsiteY5" fmla="*/ 6545895 h 6636250"/>
              <a:gd name="connsiteX6" fmla="*/ 26445 w 4713932"/>
              <a:gd name="connsiteY6" fmla="*/ 4439063 h 6636250"/>
              <a:gd name="connsiteX0" fmla="*/ 21007 w 4708494"/>
              <a:gd name="connsiteY0" fmla="*/ 4439063 h 6636250"/>
              <a:gd name="connsiteX1" fmla="*/ 1919181 w 4708494"/>
              <a:gd name="connsiteY1" fmla="*/ 6226 h 6636250"/>
              <a:gd name="connsiteX2" fmla="*/ 4369488 w 4708494"/>
              <a:gd name="connsiteY2" fmla="*/ 948 h 6636250"/>
              <a:gd name="connsiteX3" fmla="*/ 4545383 w 4708494"/>
              <a:gd name="connsiteY3" fmla="*/ 189543 h 6636250"/>
              <a:gd name="connsiteX4" fmla="*/ 4566020 w 4708494"/>
              <a:gd name="connsiteY4" fmla="*/ 5667788 h 6636250"/>
              <a:gd name="connsiteX5" fmla="*/ 2612601 w 4708494"/>
              <a:gd name="connsiteY5" fmla="*/ 6545895 h 6636250"/>
              <a:gd name="connsiteX6" fmla="*/ 21007 w 4708494"/>
              <a:gd name="connsiteY6" fmla="*/ 4439063 h 6636250"/>
              <a:gd name="connsiteX0" fmla="*/ 19363 w 4706850"/>
              <a:gd name="connsiteY0" fmla="*/ 4448077 h 6645264"/>
              <a:gd name="connsiteX1" fmla="*/ 1937857 w 4706850"/>
              <a:gd name="connsiteY1" fmla="*/ 0 h 6645264"/>
              <a:gd name="connsiteX2" fmla="*/ 4367844 w 4706850"/>
              <a:gd name="connsiteY2" fmla="*/ 9962 h 6645264"/>
              <a:gd name="connsiteX3" fmla="*/ 4543739 w 4706850"/>
              <a:gd name="connsiteY3" fmla="*/ 198557 h 6645264"/>
              <a:gd name="connsiteX4" fmla="*/ 4564376 w 4706850"/>
              <a:gd name="connsiteY4" fmla="*/ 5676802 h 6645264"/>
              <a:gd name="connsiteX5" fmla="*/ 2610957 w 4706850"/>
              <a:gd name="connsiteY5" fmla="*/ 6554909 h 6645264"/>
              <a:gd name="connsiteX6" fmla="*/ 19363 w 4706850"/>
              <a:gd name="connsiteY6" fmla="*/ 4448077 h 6645264"/>
              <a:gd name="connsiteX0" fmla="*/ 17092 w 4704579"/>
              <a:gd name="connsiteY0" fmla="*/ 4448077 h 6645264"/>
              <a:gd name="connsiteX1" fmla="*/ 1935586 w 4704579"/>
              <a:gd name="connsiteY1" fmla="*/ 0 h 6645264"/>
              <a:gd name="connsiteX2" fmla="*/ 4365573 w 4704579"/>
              <a:gd name="connsiteY2" fmla="*/ 9962 h 6645264"/>
              <a:gd name="connsiteX3" fmla="*/ 4541468 w 4704579"/>
              <a:gd name="connsiteY3" fmla="*/ 198557 h 6645264"/>
              <a:gd name="connsiteX4" fmla="*/ 4562105 w 4704579"/>
              <a:gd name="connsiteY4" fmla="*/ 5676802 h 6645264"/>
              <a:gd name="connsiteX5" fmla="*/ 2608686 w 4704579"/>
              <a:gd name="connsiteY5" fmla="*/ 6554909 h 6645264"/>
              <a:gd name="connsiteX6" fmla="*/ 17092 w 4704579"/>
              <a:gd name="connsiteY6" fmla="*/ 4448077 h 6645264"/>
              <a:gd name="connsiteX0" fmla="*/ 17092 w 4702381"/>
              <a:gd name="connsiteY0" fmla="*/ 4448077 h 6645264"/>
              <a:gd name="connsiteX1" fmla="*/ 1935586 w 4702381"/>
              <a:gd name="connsiteY1" fmla="*/ 0 h 6645264"/>
              <a:gd name="connsiteX2" fmla="*/ 4365573 w 4702381"/>
              <a:gd name="connsiteY2" fmla="*/ 9962 h 6645264"/>
              <a:gd name="connsiteX3" fmla="*/ 4541468 w 4702381"/>
              <a:gd name="connsiteY3" fmla="*/ 198557 h 6645264"/>
              <a:gd name="connsiteX4" fmla="*/ 4562105 w 4702381"/>
              <a:gd name="connsiteY4" fmla="*/ 5676802 h 6645264"/>
              <a:gd name="connsiteX5" fmla="*/ 2608686 w 4702381"/>
              <a:gd name="connsiteY5" fmla="*/ 6554909 h 6645264"/>
              <a:gd name="connsiteX6" fmla="*/ 17092 w 4702381"/>
              <a:gd name="connsiteY6" fmla="*/ 4448077 h 6645264"/>
              <a:gd name="connsiteX0" fmla="*/ 17092 w 4701301"/>
              <a:gd name="connsiteY0" fmla="*/ 4448077 h 6645264"/>
              <a:gd name="connsiteX1" fmla="*/ 1935586 w 4701301"/>
              <a:gd name="connsiteY1" fmla="*/ 0 h 6645264"/>
              <a:gd name="connsiteX2" fmla="*/ 4365573 w 4701301"/>
              <a:gd name="connsiteY2" fmla="*/ 9962 h 6645264"/>
              <a:gd name="connsiteX3" fmla="*/ 4541468 w 4701301"/>
              <a:gd name="connsiteY3" fmla="*/ 198557 h 6645264"/>
              <a:gd name="connsiteX4" fmla="*/ 4562105 w 4701301"/>
              <a:gd name="connsiteY4" fmla="*/ 5676802 h 6645264"/>
              <a:gd name="connsiteX5" fmla="*/ 2608686 w 4701301"/>
              <a:gd name="connsiteY5" fmla="*/ 6554909 h 6645264"/>
              <a:gd name="connsiteX6" fmla="*/ 17092 w 4701301"/>
              <a:gd name="connsiteY6" fmla="*/ 4448077 h 6645264"/>
              <a:gd name="connsiteX0" fmla="*/ 17092 w 4562105"/>
              <a:gd name="connsiteY0" fmla="*/ 4448077 h 6645264"/>
              <a:gd name="connsiteX1" fmla="*/ 1935586 w 4562105"/>
              <a:gd name="connsiteY1" fmla="*/ 0 h 6645264"/>
              <a:gd name="connsiteX2" fmla="*/ 4365573 w 4562105"/>
              <a:gd name="connsiteY2" fmla="*/ 9962 h 6645264"/>
              <a:gd name="connsiteX3" fmla="*/ 4541468 w 4562105"/>
              <a:gd name="connsiteY3" fmla="*/ 198557 h 6645264"/>
              <a:gd name="connsiteX4" fmla="*/ 4562105 w 4562105"/>
              <a:gd name="connsiteY4" fmla="*/ 5676802 h 6645264"/>
              <a:gd name="connsiteX5" fmla="*/ 2608686 w 4562105"/>
              <a:gd name="connsiteY5" fmla="*/ 6554909 h 6645264"/>
              <a:gd name="connsiteX6" fmla="*/ 17092 w 4562105"/>
              <a:gd name="connsiteY6" fmla="*/ 4448077 h 6645264"/>
              <a:gd name="connsiteX0" fmla="*/ 17092 w 4562105"/>
              <a:gd name="connsiteY0" fmla="*/ 4448077 h 6592556"/>
              <a:gd name="connsiteX1" fmla="*/ 1935586 w 4562105"/>
              <a:gd name="connsiteY1" fmla="*/ 0 h 6592556"/>
              <a:gd name="connsiteX2" fmla="*/ 4365573 w 4562105"/>
              <a:gd name="connsiteY2" fmla="*/ 9962 h 6592556"/>
              <a:gd name="connsiteX3" fmla="*/ 4541468 w 4562105"/>
              <a:gd name="connsiteY3" fmla="*/ 198557 h 6592556"/>
              <a:gd name="connsiteX4" fmla="*/ 4562105 w 4562105"/>
              <a:gd name="connsiteY4" fmla="*/ 5676802 h 6592556"/>
              <a:gd name="connsiteX5" fmla="*/ 2608686 w 4562105"/>
              <a:gd name="connsiteY5" fmla="*/ 6554909 h 6592556"/>
              <a:gd name="connsiteX6" fmla="*/ 17092 w 4562105"/>
              <a:gd name="connsiteY6" fmla="*/ 4448077 h 6592556"/>
              <a:gd name="connsiteX0" fmla="*/ 17092 w 4562105"/>
              <a:gd name="connsiteY0" fmla="*/ 4448077 h 6561473"/>
              <a:gd name="connsiteX1" fmla="*/ 1935586 w 4562105"/>
              <a:gd name="connsiteY1" fmla="*/ 0 h 6561473"/>
              <a:gd name="connsiteX2" fmla="*/ 4365573 w 4562105"/>
              <a:gd name="connsiteY2" fmla="*/ 9962 h 6561473"/>
              <a:gd name="connsiteX3" fmla="*/ 4541468 w 4562105"/>
              <a:gd name="connsiteY3" fmla="*/ 198557 h 6561473"/>
              <a:gd name="connsiteX4" fmla="*/ 4562105 w 4562105"/>
              <a:gd name="connsiteY4" fmla="*/ 5676802 h 6561473"/>
              <a:gd name="connsiteX5" fmla="*/ 2608686 w 4562105"/>
              <a:gd name="connsiteY5" fmla="*/ 6554909 h 6561473"/>
              <a:gd name="connsiteX6" fmla="*/ 17092 w 4562105"/>
              <a:gd name="connsiteY6" fmla="*/ 4448077 h 6561473"/>
              <a:gd name="connsiteX0" fmla="*/ 18334 w 4563347"/>
              <a:gd name="connsiteY0" fmla="*/ 4448077 h 6561473"/>
              <a:gd name="connsiteX1" fmla="*/ 1936828 w 4563347"/>
              <a:gd name="connsiteY1" fmla="*/ 0 h 6561473"/>
              <a:gd name="connsiteX2" fmla="*/ 4366815 w 4563347"/>
              <a:gd name="connsiteY2" fmla="*/ 9962 h 6561473"/>
              <a:gd name="connsiteX3" fmla="*/ 4542710 w 4563347"/>
              <a:gd name="connsiteY3" fmla="*/ 198557 h 6561473"/>
              <a:gd name="connsiteX4" fmla="*/ 4563347 w 4563347"/>
              <a:gd name="connsiteY4" fmla="*/ 5676802 h 6561473"/>
              <a:gd name="connsiteX5" fmla="*/ 2609928 w 4563347"/>
              <a:gd name="connsiteY5" fmla="*/ 6554909 h 6561473"/>
              <a:gd name="connsiteX6" fmla="*/ 18334 w 4563347"/>
              <a:gd name="connsiteY6" fmla="*/ 4448077 h 6561473"/>
              <a:gd name="connsiteX0" fmla="*/ 20715 w 4565728"/>
              <a:gd name="connsiteY0" fmla="*/ 4448077 h 6564701"/>
              <a:gd name="connsiteX1" fmla="*/ 1939209 w 4565728"/>
              <a:gd name="connsiteY1" fmla="*/ 0 h 6564701"/>
              <a:gd name="connsiteX2" fmla="*/ 4369196 w 4565728"/>
              <a:gd name="connsiteY2" fmla="*/ 9962 h 6564701"/>
              <a:gd name="connsiteX3" fmla="*/ 4545091 w 4565728"/>
              <a:gd name="connsiteY3" fmla="*/ 198557 h 6564701"/>
              <a:gd name="connsiteX4" fmla="*/ 4565728 w 4565728"/>
              <a:gd name="connsiteY4" fmla="*/ 5676802 h 6564701"/>
              <a:gd name="connsiteX5" fmla="*/ 2612309 w 4565728"/>
              <a:gd name="connsiteY5" fmla="*/ 6554909 h 6564701"/>
              <a:gd name="connsiteX6" fmla="*/ 1024651 w 4565728"/>
              <a:gd name="connsiteY6" fmla="*/ 6039287 h 6564701"/>
              <a:gd name="connsiteX7" fmla="*/ 20715 w 4565728"/>
              <a:gd name="connsiteY7" fmla="*/ 4448077 h 6564701"/>
              <a:gd name="connsiteX0" fmla="*/ 20715 w 4565728"/>
              <a:gd name="connsiteY0" fmla="*/ 4448077 h 6562037"/>
              <a:gd name="connsiteX1" fmla="*/ 1939209 w 4565728"/>
              <a:gd name="connsiteY1" fmla="*/ 0 h 6562037"/>
              <a:gd name="connsiteX2" fmla="*/ 4369196 w 4565728"/>
              <a:gd name="connsiteY2" fmla="*/ 9962 h 6562037"/>
              <a:gd name="connsiteX3" fmla="*/ 4545091 w 4565728"/>
              <a:gd name="connsiteY3" fmla="*/ 198557 h 6562037"/>
              <a:gd name="connsiteX4" fmla="*/ 4565728 w 4565728"/>
              <a:gd name="connsiteY4" fmla="*/ 5676802 h 6562037"/>
              <a:gd name="connsiteX5" fmla="*/ 2612309 w 4565728"/>
              <a:gd name="connsiteY5" fmla="*/ 6554909 h 6562037"/>
              <a:gd name="connsiteX6" fmla="*/ 1024651 w 4565728"/>
              <a:gd name="connsiteY6" fmla="*/ 6039287 h 6562037"/>
              <a:gd name="connsiteX7" fmla="*/ 20715 w 4565728"/>
              <a:gd name="connsiteY7" fmla="*/ 4448077 h 6562037"/>
              <a:gd name="connsiteX0" fmla="*/ 20715 w 4565728"/>
              <a:gd name="connsiteY0" fmla="*/ 4448077 h 6556271"/>
              <a:gd name="connsiteX1" fmla="*/ 1939209 w 4565728"/>
              <a:gd name="connsiteY1" fmla="*/ 0 h 6556271"/>
              <a:gd name="connsiteX2" fmla="*/ 4369196 w 4565728"/>
              <a:gd name="connsiteY2" fmla="*/ 9962 h 6556271"/>
              <a:gd name="connsiteX3" fmla="*/ 4545091 w 4565728"/>
              <a:gd name="connsiteY3" fmla="*/ 198557 h 6556271"/>
              <a:gd name="connsiteX4" fmla="*/ 4565728 w 4565728"/>
              <a:gd name="connsiteY4" fmla="*/ 5676802 h 6556271"/>
              <a:gd name="connsiteX5" fmla="*/ 2612309 w 4565728"/>
              <a:gd name="connsiteY5" fmla="*/ 6554909 h 6556271"/>
              <a:gd name="connsiteX6" fmla="*/ 1024651 w 4565728"/>
              <a:gd name="connsiteY6" fmla="*/ 6039287 h 6556271"/>
              <a:gd name="connsiteX7" fmla="*/ 20715 w 4565728"/>
              <a:gd name="connsiteY7" fmla="*/ 4448077 h 6556271"/>
              <a:gd name="connsiteX0" fmla="*/ 14580 w 4559593"/>
              <a:gd name="connsiteY0" fmla="*/ 4448077 h 6556271"/>
              <a:gd name="connsiteX1" fmla="*/ 1933074 w 4559593"/>
              <a:gd name="connsiteY1" fmla="*/ 0 h 6556271"/>
              <a:gd name="connsiteX2" fmla="*/ 4363061 w 4559593"/>
              <a:gd name="connsiteY2" fmla="*/ 9962 h 6556271"/>
              <a:gd name="connsiteX3" fmla="*/ 4538956 w 4559593"/>
              <a:gd name="connsiteY3" fmla="*/ 198557 h 6556271"/>
              <a:gd name="connsiteX4" fmla="*/ 4559593 w 4559593"/>
              <a:gd name="connsiteY4" fmla="*/ 5676802 h 6556271"/>
              <a:gd name="connsiteX5" fmla="*/ 2606174 w 4559593"/>
              <a:gd name="connsiteY5" fmla="*/ 6554909 h 6556271"/>
              <a:gd name="connsiteX6" fmla="*/ 1018516 w 4559593"/>
              <a:gd name="connsiteY6" fmla="*/ 6039287 h 6556271"/>
              <a:gd name="connsiteX7" fmla="*/ 14580 w 4559593"/>
              <a:gd name="connsiteY7" fmla="*/ 4448077 h 6556271"/>
              <a:gd name="connsiteX0" fmla="*/ 22013 w 4567026"/>
              <a:gd name="connsiteY0" fmla="*/ 4448077 h 6562037"/>
              <a:gd name="connsiteX1" fmla="*/ 1940507 w 4567026"/>
              <a:gd name="connsiteY1" fmla="*/ 0 h 6562037"/>
              <a:gd name="connsiteX2" fmla="*/ 4370494 w 4567026"/>
              <a:gd name="connsiteY2" fmla="*/ 9962 h 6562037"/>
              <a:gd name="connsiteX3" fmla="*/ 4546389 w 4567026"/>
              <a:gd name="connsiteY3" fmla="*/ 198557 h 6562037"/>
              <a:gd name="connsiteX4" fmla="*/ 4567026 w 4567026"/>
              <a:gd name="connsiteY4" fmla="*/ 5676802 h 6562037"/>
              <a:gd name="connsiteX5" fmla="*/ 2613607 w 4567026"/>
              <a:gd name="connsiteY5" fmla="*/ 6554909 h 6562037"/>
              <a:gd name="connsiteX6" fmla="*/ 1005629 w 4567026"/>
              <a:gd name="connsiteY6" fmla="*/ 6039287 h 6562037"/>
              <a:gd name="connsiteX7" fmla="*/ 22013 w 4567026"/>
              <a:gd name="connsiteY7" fmla="*/ 4448077 h 6562037"/>
              <a:gd name="connsiteX0" fmla="*/ 22013 w 4567026"/>
              <a:gd name="connsiteY0" fmla="*/ 4448077 h 6561948"/>
              <a:gd name="connsiteX1" fmla="*/ 1940507 w 4567026"/>
              <a:gd name="connsiteY1" fmla="*/ 0 h 6561948"/>
              <a:gd name="connsiteX2" fmla="*/ 4370494 w 4567026"/>
              <a:gd name="connsiteY2" fmla="*/ 9962 h 6561948"/>
              <a:gd name="connsiteX3" fmla="*/ 4546389 w 4567026"/>
              <a:gd name="connsiteY3" fmla="*/ 198557 h 6561948"/>
              <a:gd name="connsiteX4" fmla="*/ 4567026 w 4567026"/>
              <a:gd name="connsiteY4" fmla="*/ 5676802 h 6561948"/>
              <a:gd name="connsiteX5" fmla="*/ 2613607 w 4567026"/>
              <a:gd name="connsiteY5" fmla="*/ 6554909 h 6561948"/>
              <a:gd name="connsiteX6" fmla="*/ 1005629 w 4567026"/>
              <a:gd name="connsiteY6" fmla="*/ 6039287 h 6561948"/>
              <a:gd name="connsiteX7" fmla="*/ 22013 w 4567026"/>
              <a:gd name="connsiteY7" fmla="*/ 4448077 h 6561948"/>
              <a:gd name="connsiteX0" fmla="*/ 22013 w 4567026"/>
              <a:gd name="connsiteY0" fmla="*/ 4448077 h 6554958"/>
              <a:gd name="connsiteX1" fmla="*/ 1940507 w 4567026"/>
              <a:gd name="connsiteY1" fmla="*/ 0 h 6554958"/>
              <a:gd name="connsiteX2" fmla="*/ 4370494 w 4567026"/>
              <a:gd name="connsiteY2" fmla="*/ 9962 h 6554958"/>
              <a:gd name="connsiteX3" fmla="*/ 4546389 w 4567026"/>
              <a:gd name="connsiteY3" fmla="*/ 198557 h 6554958"/>
              <a:gd name="connsiteX4" fmla="*/ 4567026 w 4567026"/>
              <a:gd name="connsiteY4" fmla="*/ 5676802 h 6554958"/>
              <a:gd name="connsiteX5" fmla="*/ 2613607 w 4567026"/>
              <a:gd name="connsiteY5" fmla="*/ 6554909 h 6554958"/>
              <a:gd name="connsiteX6" fmla="*/ 1005629 w 4567026"/>
              <a:gd name="connsiteY6" fmla="*/ 6039287 h 6554958"/>
              <a:gd name="connsiteX7" fmla="*/ 22013 w 4567026"/>
              <a:gd name="connsiteY7" fmla="*/ 4448077 h 6554958"/>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65849"/>
              <a:gd name="connsiteX1" fmla="*/ 1940507 w 4567026"/>
              <a:gd name="connsiteY1" fmla="*/ 0 h 6565849"/>
              <a:gd name="connsiteX2" fmla="*/ 4370494 w 4567026"/>
              <a:gd name="connsiteY2" fmla="*/ 9962 h 6565849"/>
              <a:gd name="connsiteX3" fmla="*/ 4546389 w 4567026"/>
              <a:gd name="connsiteY3" fmla="*/ 198557 h 6565849"/>
              <a:gd name="connsiteX4" fmla="*/ 4567026 w 4567026"/>
              <a:gd name="connsiteY4" fmla="*/ 5676802 h 6565849"/>
              <a:gd name="connsiteX5" fmla="*/ 3682789 w 4567026"/>
              <a:gd name="connsiteY5" fmla="*/ 6333927 h 6565849"/>
              <a:gd name="connsiteX6" fmla="*/ 2613607 w 4567026"/>
              <a:gd name="connsiteY6" fmla="*/ 6554909 h 6565849"/>
              <a:gd name="connsiteX7" fmla="*/ 1005629 w 4567026"/>
              <a:gd name="connsiteY7" fmla="*/ 6039287 h 6565849"/>
              <a:gd name="connsiteX8" fmla="*/ 22013 w 4567026"/>
              <a:gd name="connsiteY8" fmla="*/ 4448077 h 6565849"/>
              <a:gd name="connsiteX0" fmla="*/ 22013 w 4567026"/>
              <a:gd name="connsiteY0" fmla="*/ 4448077 h 6555026"/>
              <a:gd name="connsiteX1" fmla="*/ 1940507 w 4567026"/>
              <a:gd name="connsiteY1" fmla="*/ 0 h 6555026"/>
              <a:gd name="connsiteX2" fmla="*/ 4370494 w 4567026"/>
              <a:gd name="connsiteY2" fmla="*/ 9962 h 6555026"/>
              <a:gd name="connsiteX3" fmla="*/ 4546389 w 4567026"/>
              <a:gd name="connsiteY3" fmla="*/ 198557 h 6555026"/>
              <a:gd name="connsiteX4" fmla="*/ 4567026 w 4567026"/>
              <a:gd name="connsiteY4" fmla="*/ 5676802 h 6555026"/>
              <a:gd name="connsiteX5" fmla="*/ 3682789 w 4567026"/>
              <a:gd name="connsiteY5" fmla="*/ 6333927 h 6555026"/>
              <a:gd name="connsiteX6" fmla="*/ 2613607 w 4567026"/>
              <a:gd name="connsiteY6" fmla="*/ 6554909 h 6555026"/>
              <a:gd name="connsiteX7" fmla="*/ 1005629 w 4567026"/>
              <a:gd name="connsiteY7" fmla="*/ 6039287 h 6555026"/>
              <a:gd name="connsiteX8" fmla="*/ 22013 w 4567026"/>
              <a:gd name="connsiteY8" fmla="*/ 4448077 h 6555026"/>
              <a:gd name="connsiteX0" fmla="*/ 44498 w 4589511"/>
              <a:gd name="connsiteY0" fmla="*/ 4448077 h 6555026"/>
              <a:gd name="connsiteX1" fmla="*/ 1962992 w 4589511"/>
              <a:gd name="connsiteY1" fmla="*/ 0 h 6555026"/>
              <a:gd name="connsiteX2" fmla="*/ 4392979 w 4589511"/>
              <a:gd name="connsiteY2" fmla="*/ 9962 h 6555026"/>
              <a:gd name="connsiteX3" fmla="*/ 4568874 w 4589511"/>
              <a:gd name="connsiteY3" fmla="*/ 198557 h 6555026"/>
              <a:gd name="connsiteX4" fmla="*/ 4589511 w 4589511"/>
              <a:gd name="connsiteY4" fmla="*/ 5676802 h 6555026"/>
              <a:gd name="connsiteX5" fmla="*/ 3705274 w 4589511"/>
              <a:gd name="connsiteY5" fmla="*/ 6333927 h 6555026"/>
              <a:gd name="connsiteX6" fmla="*/ 2636092 w 4589511"/>
              <a:gd name="connsiteY6" fmla="*/ 6554909 h 6555026"/>
              <a:gd name="connsiteX7" fmla="*/ 1028114 w 4589511"/>
              <a:gd name="connsiteY7" fmla="*/ 6039287 h 6555026"/>
              <a:gd name="connsiteX8" fmla="*/ 44498 w 4589511"/>
              <a:gd name="connsiteY8" fmla="*/ 4448077 h 655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9511" h="6555026">
                <a:moveTo>
                  <a:pt x="44498" y="4448077"/>
                </a:moveTo>
                <a:cubicBezTo>
                  <a:pt x="-165449" y="3431369"/>
                  <a:pt x="350092" y="1272239"/>
                  <a:pt x="1962992" y="0"/>
                </a:cubicBezTo>
                <a:lnTo>
                  <a:pt x="4392979" y="9962"/>
                </a:lnTo>
                <a:cubicBezTo>
                  <a:pt x="4433804" y="-3724"/>
                  <a:pt x="4576547" y="134405"/>
                  <a:pt x="4568874" y="198557"/>
                </a:cubicBezTo>
                <a:cubicBezTo>
                  <a:pt x="4574536" y="2226764"/>
                  <a:pt x="4581441" y="4495702"/>
                  <a:pt x="4589511" y="5676802"/>
                </a:cubicBezTo>
                <a:cubicBezTo>
                  <a:pt x="4428644" y="5983084"/>
                  <a:pt x="4030844" y="6187576"/>
                  <a:pt x="3705274" y="6333927"/>
                </a:cubicBezTo>
                <a:cubicBezTo>
                  <a:pt x="3379704" y="6480278"/>
                  <a:pt x="3148325" y="6548136"/>
                  <a:pt x="2636092" y="6554909"/>
                </a:cubicBezTo>
                <a:cubicBezTo>
                  <a:pt x="2123859" y="6561682"/>
                  <a:pt x="1343206" y="6273586"/>
                  <a:pt x="1028114" y="6039287"/>
                </a:cubicBezTo>
                <a:cubicBezTo>
                  <a:pt x="596182" y="5688148"/>
                  <a:pt x="254445" y="5464785"/>
                  <a:pt x="44498" y="4448077"/>
                </a:cubicBezTo>
                <a:close/>
              </a:path>
            </a:pathLst>
          </a:custGeom>
          <a:noFill/>
          <a:ln>
            <a:noFill/>
          </a:ln>
        </p:spPr>
      </p:pic>
      <p:sp>
        <p:nvSpPr>
          <p:cNvPr id="5" name="Slide Number Placeholder 4">
            <a:extLst>
              <a:ext uri="{FF2B5EF4-FFF2-40B4-BE49-F238E27FC236}">
                <a16:creationId xmlns:a16="http://schemas.microsoft.com/office/drawing/2014/main" id="{F467DE0F-F175-F72E-F3B4-FCCEFE19E2B8}"/>
              </a:ext>
            </a:extLst>
          </p:cNvPr>
          <p:cNvSpPr>
            <a:spLocks noGrp="1"/>
          </p:cNvSpPr>
          <p:nvPr>
            <p:ph type="sldNum" sz="quarter" idx="4"/>
          </p:nvPr>
        </p:nvSpPr>
        <p:spPr>
          <a:xfrm>
            <a:off x="11353800" y="5879804"/>
            <a:ext cx="661416" cy="895899"/>
          </a:xfrm>
        </p:spPr>
        <p:txBody>
          <a:bodyPr vert="horz" lIns="91440" tIns="45720" rIns="91440" bIns="45720" rtlCol="0" anchor="ctr">
            <a:normAutofit/>
          </a:bodyPr>
          <a:lstStyle/>
          <a:p>
            <a:pPr>
              <a:spcAft>
                <a:spcPts val="600"/>
              </a:spcAft>
            </a:pPr>
            <a:fld id="{58FB4751-880F-D840-AAA9-3A15815CC996}" type="slidenum">
              <a:rPr lang="en-US" smtClean="0"/>
              <a:pPr>
                <a:spcAft>
                  <a:spcPts val="600"/>
                </a:spcAft>
              </a:pPr>
              <a:t>19</a:t>
            </a:fld>
            <a:endParaRPr lang="en-US"/>
          </a:p>
        </p:txBody>
      </p:sp>
      <p:sp>
        <p:nvSpPr>
          <p:cNvPr id="6" name="TextBox 5">
            <a:extLst>
              <a:ext uri="{FF2B5EF4-FFF2-40B4-BE49-F238E27FC236}">
                <a16:creationId xmlns:a16="http://schemas.microsoft.com/office/drawing/2014/main" id="{FF142430-6748-4F3B-BA3E-33F28F9E04DB}"/>
              </a:ext>
            </a:extLst>
          </p:cNvPr>
          <p:cNvSpPr txBox="1"/>
          <p:nvPr/>
        </p:nvSpPr>
        <p:spPr>
          <a:xfrm>
            <a:off x="914400" y="1498055"/>
            <a:ext cx="7027950" cy="4431983"/>
          </a:xfrm>
          <a:prstGeom prst="rect">
            <a:avLst/>
          </a:prstGeom>
          <a:noFill/>
        </p:spPr>
        <p:txBody>
          <a:bodyPr wrap="none" rtlCol="0">
            <a:spAutoFit/>
          </a:bodyPr>
          <a:lstStyle/>
          <a:p>
            <a:r>
              <a:rPr lang="en-CA" b="1" dirty="0"/>
              <a:t>Experiential: </a:t>
            </a:r>
            <a:r>
              <a:rPr lang="en-CA" dirty="0"/>
              <a:t>CAM not well utilized or often experienced</a:t>
            </a:r>
          </a:p>
          <a:p>
            <a:r>
              <a:rPr lang="en-CA" b="1" dirty="0"/>
              <a:t>Educational: </a:t>
            </a:r>
            <a:r>
              <a:rPr lang="en-CA" dirty="0"/>
              <a:t>formal vs informal</a:t>
            </a:r>
          </a:p>
          <a:p>
            <a:r>
              <a:rPr lang="en-CA" b="1" dirty="0"/>
              <a:t>Collegial: 	</a:t>
            </a:r>
            <a:r>
              <a:rPr lang="en-CA" dirty="0"/>
              <a:t>peer support (or </a:t>
            </a:r>
            <a:r>
              <a:rPr lang="en-CA" i="1" dirty="0"/>
              <a:t>not</a:t>
            </a:r>
            <a:r>
              <a:rPr lang="en-CA" dirty="0"/>
              <a:t>)</a:t>
            </a:r>
          </a:p>
          <a:p>
            <a:r>
              <a:rPr lang="en-CA" b="1" dirty="0"/>
              <a:t>Personal &amp; Public:   </a:t>
            </a:r>
            <a:r>
              <a:rPr lang="en-CA" dirty="0"/>
              <a:t>belief systems / </a:t>
            </a:r>
            <a:r>
              <a:rPr lang="en-CA"/>
              <a:t>world views</a:t>
            </a:r>
            <a:endParaRPr lang="en-CA" dirty="0"/>
          </a:p>
          <a:p>
            <a:r>
              <a:rPr lang="en-CA" b="1" dirty="0"/>
              <a:t>Funding:  c</a:t>
            </a:r>
            <a:r>
              <a:rPr lang="en-CA" dirty="0"/>
              <a:t>overage for nurses in independent practice</a:t>
            </a:r>
          </a:p>
          <a:p>
            <a:r>
              <a:rPr lang="en-CA" b="1" dirty="0"/>
              <a:t>Institutional/Practice Venue: </a:t>
            </a:r>
          </a:p>
          <a:p>
            <a:pPr marL="742950" lvl="1" indent="-285750">
              <a:buFont typeface="Arial" panose="020B0604020202020204" pitchFamily="34" charset="0"/>
              <a:buChar char="•"/>
            </a:pPr>
            <a:r>
              <a:rPr lang="en-CA" dirty="0"/>
              <a:t>e.g. </a:t>
            </a:r>
            <a:r>
              <a:rPr lang="en-CA" b="1" dirty="0"/>
              <a:t>no time </a:t>
            </a:r>
            <a:r>
              <a:rPr lang="en-CA" dirty="0"/>
              <a:t>to complete basic tasks of contemporary nursing</a:t>
            </a:r>
          </a:p>
          <a:p>
            <a:pPr marL="742950" lvl="1" indent="-285750">
              <a:buFont typeface="Arial" panose="020B0604020202020204" pitchFamily="34" charset="0"/>
              <a:buChar char="•"/>
            </a:pPr>
            <a:r>
              <a:rPr lang="en-CA" dirty="0"/>
              <a:t>employer support (allopathic vs integral)</a:t>
            </a:r>
          </a:p>
          <a:p>
            <a:pPr marL="742950" lvl="1" indent="-285750">
              <a:buFont typeface="Arial" panose="020B0604020202020204" pitchFamily="34" charset="0"/>
              <a:buChar char="•"/>
            </a:pPr>
            <a:r>
              <a:rPr lang="en-CA" dirty="0"/>
              <a:t>typically refer out to other teams (silo -scope)</a:t>
            </a:r>
          </a:p>
          <a:p>
            <a:pPr lvl="1"/>
            <a:endParaRPr lang="en-CA" dirty="0"/>
          </a:p>
          <a:p>
            <a:r>
              <a:rPr lang="en-CA" b="1" dirty="0"/>
              <a:t>Research Based Practice?</a:t>
            </a:r>
            <a:endParaRPr lang="en-CA" dirty="0"/>
          </a:p>
          <a:p>
            <a:pPr lvl="1"/>
            <a:r>
              <a:rPr lang="en-US" dirty="0"/>
              <a:t>“To date, there have been no reports of the actual practice situations </a:t>
            </a:r>
          </a:p>
          <a:p>
            <a:pPr lvl="1"/>
            <a:r>
              <a:rPr lang="en-US" dirty="0"/>
              <a:t>where these modalities [*TT &amp; HT] are selected for use”. </a:t>
            </a:r>
          </a:p>
          <a:p>
            <a:r>
              <a:rPr lang="en-US" dirty="0"/>
              <a:t>		</a:t>
            </a:r>
            <a:r>
              <a:rPr lang="en-US" sz="1200" dirty="0"/>
              <a:t>      (Frisch, Butcher, Campbell &amp; Weir Hughes, 2018, p. 210)</a:t>
            </a:r>
            <a:endParaRPr lang="en-CA" sz="1200" dirty="0"/>
          </a:p>
          <a:p>
            <a:pPr lvl="7"/>
            <a:r>
              <a:rPr lang="en-CA" sz="1200" dirty="0"/>
              <a:t>*TT – Therapeutic Touch HT- Healing Touch</a:t>
            </a:r>
          </a:p>
          <a:p>
            <a:pPr algn="r"/>
            <a:endParaRPr lang="en-CA" dirty="0"/>
          </a:p>
        </p:txBody>
      </p:sp>
      <p:sp>
        <p:nvSpPr>
          <p:cNvPr id="7" name="Oval 6">
            <a:extLst>
              <a:ext uri="{FF2B5EF4-FFF2-40B4-BE49-F238E27FC236}">
                <a16:creationId xmlns:a16="http://schemas.microsoft.com/office/drawing/2014/main" id="{EB11E7FD-7DB8-8A2B-8892-1325A8ACA445}"/>
              </a:ext>
            </a:extLst>
          </p:cNvPr>
          <p:cNvSpPr/>
          <p:nvPr/>
        </p:nvSpPr>
        <p:spPr>
          <a:xfrm>
            <a:off x="301658" y="5292636"/>
            <a:ext cx="1960775"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tx1"/>
                </a:solidFill>
              </a:rPr>
              <a:t>What has your experience been?</a:t>
            </a:r>
          </a:p>
        </p:txBody>
      </p:sp>
      <p:sp>
        <p:nvSpPr>
          <p:cNvPr id="8" name="TextBox 7">
            <a:extLst>
              <a:ext uri="{FF2B5EF4-FFF2-40B4-BE49-F238E27FC236}">
                <a16:creationId xmlns:a16="http://schemas.microsoft.com/office/drawing/2014/main" id="{6AFF3B2C-02DB-DBC0-57C2-A7C5B03571FE}"/>
              </a:ext>
            </a:extLst>
          </p:cNvPr>
          <p:cNvSpPr txBox="1"/>
          <p:nvPr/>
        </p:nvSpPr>
        <p:spPr>
          <a:xfrm>
            <a:off x="5264682" y="6304703"/>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2348098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46C7B-D29F-368C-FEEC-CDFA125F8E5C}"/>
              </a:ext>
            </a:extLst>
          </p:cNvPr>
          <p:cNvSpPr>
            <a:spLocks noGrp="1"/>
          </p:cNvSpPr>
          <p:nvPr>
            <p:ph type="title"/>
          </p:nvPr>
        </p:nvSpPr>
        <p:spPr>
          <a:xfrm>
            <a:off x="1001467" y="914400"/>
            <a:ext cx="2514731" cy="5029200"/>
          </a:xfrm>
        </p:spPr>
        <p:txBody>
          <a:bodyPr/>
          <a:lstStyle/>
          <a:p>
            <a:r>
              <a:rPr lang="en-US" dirty="0">
                <a:solidFill>
                  <a:schemeClr val="tx1"/>
                </a:solidFill>
              </a:rPr>
              <a:t>Who </a:t>
            </a:r>
            <a:br>
              <a:rPr lang="en-US" dirty="0">
                <a:solidFill>
                  <a:schemeClr val="tx1"/>
                </a:solidFill>
              </a:rPr>
            </a:br>
            <a:br>
              <a:rPr lang="en-US" dirty="0">
                <a:solidFill>
                  <a:schemeClr val="tx1"/>
                </a:solidFill>
              </a:rPr>
            </a:br>
            <a:r>
              <a:rPr lang="en-US" dirty="0">
                <a:solidFill>
                  <a:schemeClr val="tx1"/>
                </a:solidFill>
              </a:rPr>
              <a:t>We </a:t>
            </a:r>
            <a:br>
              <a:rPr lang="en-US" dirty="0">
                <a:solidFill>
                  <a:schemeClr val="tx1"/>
                </a:solidFill>
              </a:rPr>
            </a:br>
            <a:br>
              <a:rPr lang="en-US" dirty="0">
                <a:solidFill>
                  <a:schemeClr val="tx1"/>
                </a:solidFill>
              </a:rPr>
            </a:br>
            <a:r>
              <a:rPr lang="en-US" dirty="0">
                <a:solidFill>
                  <a:schemeClr val="tx1"/>
                </a:solidFill>
              </a:rPr>
              <a:t>Are</a:t>
            </a:r>
          </a:p>
        </p:txBody>
      </p:sp>
      <p:sp>
        <p:nvSpPr>
          <p:cNvPr id="11" name="TextBox 10">
            <a:extLst>
              <a:ext uri="{FF2B5EF4-FFF2-40B4-BE49-F238E27FC236}">
                <a16:creationId xmlns:a16="http://schemas.microsoft.com/office/drawing/2014/main" id="{E18EF031-30F4-B75C-7CD4-E66800A6D93C}"/>
              </a:ext>
            </a:extLst>
          </p:cNvPr>
          <p:cNvSpPr txBox="1"/>
          <p:nvPr/>
        </p:nvSpPr>
        <p:spPr>
          <a:xfrm>
            <a:off x="2700750" y="3439329"/>
            <a:ext cx="3492660" cy="2585323"/>
          </a:xfrm>
          <a:prstGeom prst="rect">
            <a:avLst/>
          </a:prstGeom>
          <a:noFill/>
        </p:spPr>
        <p:txBody>
          <a:bodyPr wrap="square" rtlCol="0">
            <a:spAutoFit/>
          </a:bodyPr>
          <a:lstStyle/>
          <a:p>
            <a:pPr marL="285750" indent="-285750">
              <a:buFont typeface="Arial" panose="020B0604020202020204" pitchFamily="34" charset="0"/>
              <a:buChar char="•"/>
            </a:pPr>
            <a:r>
              <a:rPr lang="en-CA" dirty="0">
                <a:solidFill>
                  <a:schemeClr val="accent6">
                    <a:lumMod val="10000"/>
                  </a:schemeClr>
                </a:solidFill>
              </a:rPr>
              <a:t>27yrs allopathic / 11 yrs holistic</a:t>
            </a:r>
          </a:p>
          <a:p>
            <a:pPr marL="285750" indent="-285750">
              <a:buFont typeface="Arial" panose="020B0604020202020204" pitchFamily="34" charset="0"/>
              <a:buChar char="•"/>
            </a:pPr>
            <a:r>
              <a:rPr lang="en-CA" dirty="0">
                <a:solidFill>
                  <a:schemeClr val="accent6">
                    <a:lumMod val="10000"/>
                  </a:schemeClr>
                </a:solidFill>
              </a:rPr>
              <a:t>Educator Langara College AIEHP</a:t>
            </a:r>
          </a:p>
          <a:p>
            <a:pPr marL="285750" indent="-285750">
              <a:buFont typeface="Arial" panose="020B0604020202020204" pitchFamily="34" charset="0"/>
              <a:buChar char="•"/>
            </a:pPr>
            <a:r>
              <a:rPr lang="en-CA" dirty="0">
                <a:solidFill>
                  <a:schemeClr val="accent6">
                    <a:lumMod val="10000"/>
                  </a:schemeClr>
                </a:solidFill>
              </a:rPr>
              <a:t>Student Advisor TheCIINDE</a:t>
            </a:r>
            <a:r>
              <a:rPr lang="en-CA" sz="1200" b="0" i="0" dirty="0">
                <a:solidFill>
                  <a:schemeClr val="accent6">
                    <a:lumMod val="10000"/>
                  </a:schemeClr>
                </a:solidFill>
                <a:effectLst/>
              </a:rPr>
              <a:t>©</a:t>
            </a:r>
            <a:endParaRPr lang="en-CA" sz="1200" dirty="0">
              <a:solidFill>
                <a:schemeClr val="accent6">
                  <a:lumMod val="10000"/>
                </a:schemeClr>
              </a:solidFill>
            </a:endParaRPr>
          </a:p>
          <a:p>
            <a:pPr marL="285750" indent="-285750">
              <a:buFont typeface="Arial" panose="020B0604020202020204" pitchFamily="34" charset="0"/>
              <a:buChar char="•"/>
            </a:pPr>
            <a:r>
              <a:rPr lang="en-CA" dirty="0">
                <a:solidFill>
                  <a:schemeClr val="accent6">
                    <a:lumMod val="10000"/>
                  </a:schemeClr>
                </a:solidFill>
              </a:rPr>
              <a:t>Independent Nursing Practice – Synapse Integral Health Inc</a:t>
            </a:r>
          </a:p>
          <a:p>
            <a:pPr marL="285750" indent="-285750">
              <a:buFont typeface="Arial" panose="020B0604020202020204" pitchFamily="34" charset="0"/>
              <a:buChar char="•"/>
            </a:pPr>
            <a:r>
              <a:rPr lang="en-CA" dirty="0">
                <a:solidFill>
                  <a:schemeClr val="accent6">
                    <a:lumMod val="10000"/>
                  </a:schemeClr>
                </a:solidFill>
              </a:rPr>
              <a:t>Founder: The Conscious Nurse Project</a:t>
            </a:r>
            <a:r>
              <a:rPr lang="en-CA" sz="1200" b="0" i="0" dirty="0">
                <a:solidFill>
                  <a:schemeClr val="accent6">
                    <a:lumMod val="10000"/>
                  </a:schemeClr>
                </a:solidFill>
                <a:effectLst/>
              </a:rPr>
              <a:t>©</a:t>
            </a:r>
            <a:endParaRPr lang="en-CA" sz="1200" dirty="0">
              <a:solidFill>
                <a:schemeClr val="accent6">
                  <a:lumMod val="10000"/>
                </a:schemeClr>
              </a:solidFill>
            </a:endParaRPr>
          </a:p>
          <a:p>
            <a:pPr marL="285750" indent="-285750">
              <a:buFont typeface="Arial" panose="020B0604020202020204" pitchFamily="34" charset="0"/>
              <a:buChar char="•"/>
            </a:pPr>
            <a:r>
              <a:rPr lang="en-CA" dirty="0">
                <a:solidFill>
                  <a:schemeClr val="accent6">
                    <a:lumMod val="10000"/>
                  </a:schemeClr>
                </a:solidFill>
              </a:rPr>
              <a:t>CHNA President / Board Member 2013 - present</a:t>
            </a:r>
          </a:p>
        </p:txBody>
      </p:sp>
      <p:sp>
        <p:nvSpPr>
          <p:cNvPr id="12" name="TextBox 11">
            <a:extLst>
              <a:ext uri="{FF2B5EF4-FFF2-40B4-BE49-F238E27FC236}">
                <a16:creationId xmlns:a16="http://schemas.microsoft.com/office/drawing/2014/main" id="{AE4F807E-F792-6BC0-C2F5-2100D643DE44}"/>
              </a:ext>
            </a:extLst>
          </p:cNvPr>
          <p:cNvSpPr txBox="1"/>
          <p:nvPr/>
        </p:nvSpPr>
        <p:spPr>
          <a:xfrm>
            <a:off x="5022629" y="6231276"/>
            <a:ext cx="1662635" cy="276999"/>
          </a:xfrm>
          <a:prstGeom prst="rect">
            <a:avLst/>
          </a:prstGeom>
          <a:noFill/>
        </p:spPr>
        <p:txBody>
          <a:bodyPr wrap="none" rtlCol="0">
            <a:spAutoFit/>
          </a:bodyPr>
          <a:lstStyle/>
          <a:p>
            <a:r>
              <a:rPr lang="en-CA" sz="1200" dirty="0"/>
              <a:t>KShelest/KDerkach 2024</a:t>
            </a:r>
          </a:p>
        </p:txBody>
      </p:sp>
      <p:pic>
        <p:nvPicPr>
          <p:cNvPr id="4098" name="Picture 2" descr="Open photo">
            <a:extLst>
              <a:ext uri="{FF2B5EF4-FFF2-40B4-BE49-F238E27FC236}">
                <a16:creationId xmlns:a16="http://schemas.microsoft.com/office/drawing/2014/main" id="{861A0DDC-EC42-2CD5-DD5F-1493D5EED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363" y="142172"/>
            <a:ext cx="2403837" cy="326747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8" name="Content Placeholder 7">
            <a:extLst>
              <a:ext uri="{FF2B5EF4-FFF2-40B4-BE49-F238E27FC236}">
                <a16:creationId xmlns:a16="http://schemas.microsoft.com/office/drawing/2014/main" id="{CE2FB11E-20BA-40A4-BFD1-6A71745003DA}"/>
              </a:ext>
            </a:extLst>
          </p:cNvPr>
          <p:cNvPicPr>
            <a:picLocks noGrp="1" noChangeAspect="1"/>
          </p:cNvPicPr>
          <p:nvPr>
            <p:ph idx="1"/>
          </p:nvPr>
        </p:nvPicPr>
        <p:blipFill>
          <a:blip r:embed="rId4"/>
          <a:srcRect/>
          <a:stretch/>
        </p:blipFill>
        <p:spPr>
          <a:xfrm>
            <a:off x="2700751" y="161521"/>
            <a:ext cx="2105888" cy="3267479"/>
          </a:xfrm>
          <a:effectLst>
            <a:softEdge rad="88900"/>
          </a:effectLst>
        </p:spPr>
      </p:pic>
      <p:sp>
        <p:nvSpPr>
          <p:cNvPr id="9" name="TextBox 8">
            <a:extLst>
              <a:ext uri="{FF2B5EF4-FFF2-40B4-BE49-F238E27FC236}">
                <a16:creationId xmlns:a16="http://schemas.microsoft.com/office/drawing/2014/main" id="{D3E7ECF2-83E5-5C54-8A01-957AD420ACD9}"/>
              </a:ext>
            </a:extLst>
          </p:cNvPr>
          <p:cNvSpPr txBox="1"/>
          <p:nvPr/>
        </p:nvSpPr>
        <p:spPr>
          <a:xfrm>
            <a:off x="7385363" y="3409651"/>
            <a:ext cx="4155806" cy="3139321"/>
          </a:xfrm>
          <a:prstGeom prst="rect">
            <a:avLst/>
          </a:prstGeom>
          <a:noFill/>
        </p:spPr>
        <p:txBody>
          <a:bodyPr wrap="square" rtlCol="0">
            <a:spAutoFit/>
          </a:bodyPr>
          <a:lstStyle/>
          <a:p>
            <a:pPr marL="285750" indent="-285750">
              <a:buFont typeface="Arial" panose="020B0604020202020204" pitchFamily="34" charset="0"/>
              <a:buChar char="•"/>
            </a:pPr>
            <a:r>
              <a:rPr lang="en-CA" b="0" i="0" dirty="0">
                <a:solidFill>
                  <a:srgbClr val="080809"/>
                </a:solidFill>
                <a:effectLst/>
              </a:rPr>
              <a:t>Co-Founder The Canadian Institute of Integrative Nursing Development &amp; Education Ltd. (TheCIINDE</a:t>
            </a:r>
            <a:r>
              <a:rPr lang="en-CA" sz="1200" b="0" i="0" dirty="0">
                <a:solidFill>
                  <a:srgbClr val="080809"/>
                </a:solidFill>
                <a:effectLst/>
              </a:rPr>
              <a:t>©</a:t>
            </a:r>
            <a:r>
              <a:rPr lang="en-CA" b="0" i="0" dirty="0">
                <a:solidFill>
                  <a:srgbClr val="080809"/>
                </a:solidFill>
                <a:effectLst/>
              </a:rPr>
              <a:t>), </a:t>
            </a:r>
          </a:p>
          <a:p>
            <a:pPr marL="285750" indent="-285750">
              <a:buFont typeface="Arial" panose="020B0604020202020204" pitchFamily="34" charset="0"/>
              <a:buChar char="•"/>
            </a:pPr>
            <a:r>
              <a:rPr lang="en-CA" b="0" i="0" dirty="0">
                <a:solidFill>
                  <a:srgbClr val="080809"/>
                </a:solidFill>
                <a:effectLst/>
              </a:rPr>
              <a:t>Co-Creator &amp; Lead Instructor of the CHNNC &amp; C Certificate Program with TheCIINDE</a:t>
            </a:r>
            <a:r>
              <a:rPr lang="en-CA" sz="1200" b="0" i="0" dirty="0">
                <a:solidFill>
                  <a:srgbClr val="080809"/>
                </a:solidFill>
                <a:effectLst/>
              </a:rPr>
              <a:t>©</a:t>
            </a:r>
            <a:endParaRPr lang="en-CA" b="0" i="0" dirty="0">
              <a:solidFill>
                <a:srgbClr val="080809"/>
              </a:solidFill>
              <a:effectLst/>
            </a:endParaRPr>
          </a:p>
          <a:p>
            <a:pPr marL="285750" indent="-285750">
              <a:buFont typeface="Arial" panose="020B0604020202020204" pitchFamily="34" charset="0"/>
              <a:buChar char="•"/>
            </a:pPr>
            <a:r>
              <a:rPr lang="en-CA" b="0" i="0" dirty="0">
                <a:solidFill>
                  <a:srgbClr val="080809"/>
                </a:solidFill>
                <a:effectLst/>
              </a:rPr>
              <a:t>Faculty &amp; Instructor at the U of SK</a:t>
            </a:r>
          </a:p>
          <a:p>
            <a:pPr marL="285750" indent="-285750">
              <a:buFont typeface="Arial" panose="020B0604020202020204" pitchFamily="34" charset="0"/>
              <a:buChar char="•"/>
            </a:pPr>
            <a:r>
              <a:rPr lang="en-CA" b="0" i="0" dirty="0">
                <a:solidFill>
                  <a:srgbClr val="080809"/>
                </a:solidFill>
                <a:effectLst/>
              </a:rPr>
              <a:t>Nurse Entrepreneur </a:t>
            </a:r>
          </a:p>
          <a:p>
            <a:pPr marL="285750" indent="-285750">
              <a:buFont typeface="Arial" panose="020B0604020202020204" pitchFamily="34" charset="0"/>
              <a:buChar char="•"/>
            </a:pPr>
            <a:r>
              <a:rPr lang="en-CA" b="0" i="0" dirty="0">
                <a:solidFill>
                  <a:srgbClr val="080809"/>
                </a:solidFill>
                <a:effectLst/>
              </a:rPr>
              <a:t>Educational Consultant for CHNA </a:t>
            </a:r>
          </a:p>
          <a:p>
            <a:pPr marL="285750" indent="-285750">
              <a:buFont typeface="Arial" panose="020B0604020202020204" pitchFamily="34" charset="0"/>
              <a:buChar char="•"/>
            </a:pPr>
            <a:r>
              <a:rPr lang="en-CA" b="0" i="0" dirty="0">
                <a:solidFill>
                  <a:srgbClr val="080809"/>
                </a:solidFill>
                <a:effectLst/>
              </a:rPr>
              <a:t>Global Academy of Holistic Nursing (GAHN) Scholar</a:t>
            </a:r>
            <a:endParaRPr lang="en-CA" dirty="0"/>
          </a:p>
        </p:txBody>
      </p:sp>
      <p:sp>
        <p:nvSpPr>
          <p:cNvPr id="14" name="TextBox 13">
            <a:extLst>
              <a:ext uri="{FF2B5EF4-FFF2-40B4-BE49-F238E27FC236}">
                <a16:creationId xmlns:a16="http://schemas.microsoft.com/office/drawing/2014/main" id="{E00C34AC-BFFD-4B8E-34D4-2B0C00D67CA4}"/>
              </a:ext>
            </a:extLst>
          </p:cNvPr>
          <p:cNvSpPr txBox="1"/>
          <p:nvPr/>
        </p:nvSpPr>
        <p:spPr>
          <a:xfrm>
            <a:off x="4855777" y="1535524"/>
            <a:ext cx="1555234" cy="1200329"/>
          </a:xfrm>
          <a:prstGeom prst="rect">
            <a:avLst/>
          </a:prstGeom>
          <a:noFill/>
        </p:spPr>
        <p:txBody>
          <a:bodyPr wrap="none" rtlCol="0">
            <a:spAutoFit/>
          </a:bodyPr>
          <a:lstStyle/>
          <a:p>
            <a:r>
              <a:rPr lang="en-CA" dirty="0">
                <a:solidFill>
                  <a:schemeClr val="accent6">
                    <a:lumMod val="10000"/>
                  </a:schemeClr>
                </a:solidFill>
              </a:rPr>
              <a:t>Kate Shelest </a:t>
            </a:r>
          </a:p>
          <a:p>
            <a:r>
              <a:rPr lang="en-CA" dirty="0">
                <a:solidFill>
                  <a:schemeClr val="accent6">
                    <a:lumMod val="10000"/>
                  </a:schemeClr>
                </a:solidFill>
              </a:rPr>
              <a:t>RN BSN MAIH</a:t>
            </a:r>
          </a:p>
          <a:p>
            <a:r>
              <a:rPr lang="en-CA" dirty="0">
                <a:solidFill>
                  <a:schemeClr val="accent6">
                    <a:lumMod val="10000"/>
                  </a:schemeClr>
                </a:solidFill>
              </a:rPr>
              <a:t>CAIEHP</a:t>
            </a:r>
          </a:p>
          <a:p>
            <a:r>
              <a:rPr lang="en-CA" dirty="0">
                <a:solidFill>
                  <a:schemeClr val="accent6">
                    <a:lumMod val="10000"/>
                  </a:schemeClr>
                </a:solidFill>
              </a:rPr>
              <a:t>CCHNC-C</a:t>
            </a:r>
          </a:p>
        </p:txBody>
      </p:sp>
      <p:sp>
        <p:nvSpPr>
          <p:cNvPr id="15" name="TextBox 14">
            <a:extLst>
              <a:ext uri="{FF2B5EF4-FFF2-40B4-BE49-F238E27FC236}">
                <a16:creationId xmlns:a16="http://schemas.microsoft.com/office/drawing/2014/main" id="{B8FC5674-C17E-E5FC-2ABE-9B5DF961CC13}"/>
              </a:ext>
            </a:extLst>
          </p:cNvPr>
          <p:cNvSpPr txBox="1"/>
          <p:nvPr/>
        </p:nvSpPr>
        <p:spPr>
          <a:xfrm>
            <a:off x="9789200" y="1503317"/>
            <a:ext cx="2212465" cy="1477328"/>
          </a:xfrm>
          <a:prstGeom prst="rect">
            <a:avLst/>
          </a:prstGeom>
          <a:noFill/>
        </p:spPr>
        <p:txBody>
          <a:bodyPr wrap="none" rtlCol="0">
            <a:spAutoFit/>
          </a:bodyPr>
          <a:lstStyle/>
          <a:p>
            <a:r>
              <a:rPr lang="en-CA" b="0" i="0" dirty="0">
                <a:solidFill>
                  <a:srgbClr val="080809"/>
                </a:solidFill>
                <a:effectLst/>
              </a:rPr>
              <a:t>Kim Derkach </a:t>
            </a:r>
          </a:p>
          <a:p>
            <a:r>
              <a:rPr lang="en-CA" b="0" i="0" dirty="0">
                <a:solidFill>
                  <a:srgbClr val="080809"/>
                </a:solidFill>
                <a:effectLst/>
              </a:rPr>
              <a:t>RN BScN </a:t>
            </a:r>
          </a:p>
          <a:p>
            <a:r>
              <a:rPr lang="en-CA" b="0" i="0" dirty="0">
                <a:solidFill>
                  <a:srgbClr val="080809"/>
                </a:solidFill>
                <a:effectLst/>
              </a:rPr>
              <a:t>HNB-BC HWNC-BC </a:t>
            </a:r>
          </a:p>
          <a:p>
            <a:r>
              <a:rPr lang="en-CA" b="0" i="0" dirty="0">
                <a:solidFill>
                  <a:srgbClr val="080809"/>
                </a:solidFill>
                <a:effectLst/>
              </a:rPr>
              <a:t>CCHNC-C </a:t>
            </a:r>
          </a:p>
          <a:p>
            <a:r>
              <a:rPr lang="en-CA" b="0" i="0" dirty="0">
                <a:solidFill>
                  <a:srgbClr val="080809"/>
                </a:solidFill>
                <a:effectLst/>
              </a:rPr>
              <a:t>GAHN Scholar </a:t>
            </a:r>
          </a:p>
        </p:txBody>
      </p:sp>
    </p:spTree>
    <p:extLst>
      <p:ext uri="{BB962C8B-B14F-4D97-AF65-F5344CB8AC3E}">
        <p14:creationId xmlns:p14="http://schemas.microsoft.com/office/powerpoint/2010/main" val="586478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76177-A4DD-EFC2-73BB-BA40DBDE6D2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3C1A2C3-5820-5086-7469-A6F782176377}"/>
              </a:ext>
            </a:extLst>
          </p:cNvPr>
          <p:cNvSpPr>
            <a:spLocks noGrp="1"/>
          </p:cNvSpPr>
          <p:nvPr>
            <p:ph type="title"/>
          </p:nvPr>
        </p:nvSpPr>
        <p:spPr>
          <a:xfrm>
            <a:off x="1001467" y="914400"/>
            <a:ext cx="5641848" cy="3685880"/>
          </a:xfrm>
        </p:spPr>
        <p:txBody>
          <a:bodyPr anchor="ctr">
            <a:normAutofit/>
          </a:bodyPr>
          <a:lstStyle/>
          <a:p>
            <a:r>
              <a:rPr lang="en-US" dirty="0"/>
              <a:t>Holistic self-care … why is this important?</a:t>
            </a:r>
          </a:p>
        </p:txBody>
      </p:sp>
      <p:sp>
        <p:nvSpPr>
          <p:cNvPr id="11" name="Content Placeholder 10">
            <a:extLst>
              <a:ext uri="{FF2B5EF4-FFF2-40B4-BE49-F238E27FC236}">
                <a16:creationId xmlns:a16="http://schemas.microsoft.com/office/drawing/2014/main" id="{37C83CE5-6DAE-5EB4-06B7-DB9E2421BE24}"/>
              </a:ext>
            </a:extLst>
          </p:cNvPr>
          <p:cNvSpPr>
            <a:spLocks noGrp="1"/>
          </p:cNvSpPr>
          <p:nvPr>
            <p:ph idx="1"/>
          </p:nvPr>
        </p:nvSpPr>
        <p:spPr>
          <a:xfrm>
            <a:off x="6868956" y="1143000"/>
            <a:ext cx="4848562" cy="3806072"/>
          </a:xfrm>
        </p:spPr>
        <p:txBody>
          <a:bodyPr>
            <a:normAutofit lnSpcReduction="10000"/>
          </a:bodyPr>
          <a:lstStyle/>
          <a:p>
            <a:pPr algn="l">
              <a:spcAft>
                <a:spcPts val="800"/>
              </a:spcAft>
            </a:pPr>
            <a:r>
              <a:rPr lang="en-CA" sz="2000" b="1" kern="100" cap="none" dirty="0">
                <a:effectLst/>
              </a:rPr>
              <a:t>Stress &amp; Burn Out</a:t>
            </a:r>
          </a:p>
          <a:p>
            <a:pPr algn="l">
              <a:spcAft>
                <a:spcPts val="800"/>
              </a:spcAft>
            </a:pPr>
            <a:r>
              <a:rPr lang="en-CA" sz="1500" b="1" kern="100" cap="none" dirty="0">
                <a:effectLst/>
              </a:rPr>
              <a:t>Exposure to stressors occurs in acute and non-acute practice</a:t>
            </a:r>
            <a:endParaRPr lang="en-CA" sz="1500" kern="100" cap="none" dirty="0">
              <a:effectLst/>
            </a:endParaRPr>
          </a:p>
          <a:p>
            <a:pPr algn="l">
              <a:spcAft>
                <a:spcPts val="800"/>
              </a:spcAft>
            </a:pPr>
            <a:r>
              <a:rPr lang="en-US" sz="1500" b="1" kern="100" cap="none" dirty="0">
                <a:effectLst/>
              </a:rPr>
              <a:t>Provincial studies of acute care, community care, &amp; long-term care: </a:t>
            </a:r>
            <a:r>
              <a:rPr lang="en-CA" sz="1500" kern="100" cap="none" dirty="0"/>
              <a:t>nurses</a:t>
            </a:r>
            <a:r>
              <a:rPr lang="en-CA" sz="1500" kern="100" cap="none" dirty="0">
                <a:effectLst/>
              </a:rPr>
              <a:t> reported “worsening mental health … and lower quality of nursing care” (</a:t>
            </a:r>
            <a:r>
              <a:rPr lang="en-CA" sz="1500" kern="100" cap="none" dirty="0"/>
              <a:t>H</a:t>
            </a:r>
            <a:r>
              <a:rPr lang="en-CA" sz="1500" kern="100" cap="none" dirty="0">
                <a:effectLst/>
              </a:rPr>
              <a:t>avaei et al., 2020a, p. 14)</a:t>
            </a:r>
          </a:p>
          <a:p>
            <a:pPr algn="l">
              <a:spcAft>
                <a:spcPts val="800"/>
              </a:spcAft>
            </a:pPr>
            <a:r>
              <a:rPr lang="en-CA" sz="1500" b="1" kern="100" cap="none" dirty="0">
                <a:effectLst/>
              </a:rPr>
              <a:t>Impact of mechanistic approaches to practice: </a:t>
            </a:r>
            <a:r>
              <a:rPr lang="en-CA" sz="1500" kern="100" cap="none" dirty="0">
                <a:effectLst/>
              </a:rPr>
              <a:t>nurses suffer from emotional and moral distress,” leading to outcomes that include “… emotional exhaustion/burnout, job dissatisfaction and eventual exit from the profession” (</a:t>
            </a:r>
            <a:r>
              <a:rPr lang="en-CA" sz="1500" kern="100" cap="none" dirty="0"/>
              <a:t>M</a:t>
            </a:r>
            <a:r>
              <a:rPr lang="en-CA" sz="1500" kern="100" cap="none" dirty="0">
                <a:effectLst/>
              </a:rPr>
              <a:t>acphee et al., 2017, p. 3)</a:t>
            </a:r>
          </a:p>
          <a:p>
            <a:pPr algn="l">
              <a:spcAft>
                <a:spcPts val="800"/>
              </a:spcAft>
            </a:pPr>
            <a:r>
              <a:rPr lang="en-CA" sz="1500" b="1" kern="100" cap="none" dirty="0">
                <a:effectLst/>
              </a:rPr>
              <a:t>Stress from various sources:</a:t>
            </a:r>
            <a:r>
              <a:rPr lang="en-CA" sz="1500" kern="100" cap="none" dirty="0">
                <a:effectLst/>
              </a:rPr>
              <a:t> linked with “changes in cognitive, behavioural, and emotional function that can compromise professional caring” (</a:t>
            </a:r>
            <a:r>
              <a:rPr lang="en-CA" sz="1500" kern="100" cap="none" dirty="0"/>
              <a:t>D</a:t>
            </a:r>
            <a:r>
              <a:rPr lang="en-CA" sz="1500" kern="100" cap="none" dirty="0">
                <a:effectLst/>
              </a:rPr>
              <a:t>yess et al., 2018, p. 79)</a:t>
            </a:r>
          </a:p>
          <a:p>
            <a:endParaRPr lang="en-US" sz="1500" dirty="0"/>
          </a:p>
        </p:txBody>
      </p:sp>
      <p:sp>
        <p:nvSpPr>
          <p:cNvPr id="3" name="TextBox 2">
            <a:extLst>
              <a:ext uri="{FF2B5EF4-FFF2-40B4-BE49-F238E27FC236}">
                <a16:creationId xmlns:a16="http://schemas.microsoft.com/office/drawing/2014/main" id="{8993A790-2021-E0BA-F019-48B3CB55B05A}"/>
              </a:ext>
            </a:extLst>
          </p:cNvPr>
          <p:cNvSpPr txBox="1"/>
          <p:nvPr/>
        </p:nvSpPr>
        <p:spPr>
          <a:xfrm>
            <a:off x="1042565" y="5152542"/>
            <a:ext cx="10106869" cy="923330"/>
          </a:xfrm>
          <a:custGeom>
            <a:avLst/>
            <a:gdLst>
              <a:gd name="connsiteX0" fmla="*/ 0 w 10106869"/>
              <a:gd name="connsiteY0" fmla="*/ 0 h 923330"/>
              <a:gd name="connsiteX1" fmla="*/ 796659 w 10106869"/>
              <a:gd name="connsiteY1" fmla="*/ 0 h 923330"/>
              <a:gd name="connsiteX2" fmla="*/ 1189043 w 10106869"/>
              <a:gd name="connsiteY2" fmla="*/ 0 h 923330"/>
              <a:gd name="connsiteX3" fmla="*/ 1783565 w 10106869"/>
              <a:gd name="connsiteY3" fmla="*/ 0 h 923330"/>
              <a:gd name="connsiteX4" fmla="*/ 2074881 w 10106869"/>
              <a:gd name="connsiteY4" fmla="*/ 0 h 923330"/>
              <a:gd name="connsiteX5" fmla="*/ 2568334 w 10106869"/>
              <a:gd name="connsiteY5" fmla="*/ 0 h 923330"/>
              <a:gd name="connsiteX6" fmla="*/ 3364993 w 10106869"/>
              <a:gd name="connsiteY6" fmla="*/ 0 h 923330"/>
              <a:gd name="connsiteX7" fmla="*/ 3757377 w 10106869"/>
              <a:gd name="connsiteY7" fmla="*/ 0 h 923330"/>
              <a:gd name="connsiteX8" fmla="*/ 4250830 w 10106869"/>
              <a:gd name="connsiteY8" fmla="*/ 0 h 923330"/>
              <a:gd name="connsiteX9" fmla="*/ 5047489 w 10106869"/>
              <a:gd name="connsiteY9" fmla="*/ 0 h 923330"/>
              <a:gd name="connsiteX10" fmla="*/ 5338805 w 10106869"/>
              <a:gd name="connsiteY10" fmla="*/ 0 h 923330"/>
              <a:gd name="connsiteX11" fmla="*/ 5933327 w 10106869"/>
              <a:gd name="connsiteY11" fmla="*/ 0 h 923330"/>
              <a:gd name="connsiteX12" fmla="*/ 6325711 w 10106869"/>
              <a:gd name="connsiteY12" fmla="*/ 0 h 923330"/>
              <a:gd name="connsiteX13" fmla="*/ 7122370 w 10106869"/>
              <a:gd name="connsiteY13" fmla="*/ 0 h 923330"/>
              <a:gd name="connsiteX14" fmla="*/ 7817960 w 10106869"/>
              <a:gd name="connsiteY14" fmla="*/ 0 h 923330"/>
              <a:gd name="connsiteX15" fmla="*/ 8513551 w 10106869"/>
              <a:gd name="connsiteY15" fmla="*/ 0 h 923330"/>
              <a:gd name="connsiteX16" fmla="*/ 9310210 w 10106869"/>
              <a:gd name="connsiteY16" fmla="*/ 0 h 923330"/>
              <a:gd name="connsiteX17" fmla="*/ 10106869 w 10106869"/>
              <a:gd name="connsiteY17" fmla="*/ 0 h 923330"/>
              <a:gd name="connsiteX18" fmla="*/ 10106869 w 10106869"/>
              <a:gd name="connsiteY18" fmla="*/ 433965 h 923330"/>
              <a:gd name="connsiteX19" fmla="*/ 10106869 w 10106869"/>
              <a:gd name="connsiteY19" fmla="*/ 923330 h 923330"/>
              <a:gd name="connsiteX20" fmla="*/ 9613416 w 10106869"/>
              <a:gd name="connsiteY20" fmla="*/ 923330 h 923330"/>
              <a:gd name="connsiteX21" fmla="*/ 8816757 w 10106869"/>
              <a:gd name="connsiteY21" fmla="*/ 923330 h 923330"/>
              <a:gd name="connsiteX22" fmla="*/ 8222235 w 10106869"/>
              <a:gd name="connsiteY22" fmla="*/ 923330 h 923330"/>
              <a:gd name="connsiteX23" fmla="*/ 7425576 w 10106869"/>
              <a:gd name="connsiteY23" fmla="*/ 923330 h 923330"/>
              <a:gd name="connsiteX24" fmla="*/ 6729986 w 10106869"/>
              <a:gd name="connsiteY24" fmla="*/ 923330 h 923330"/>
              <a:gd name="connsiteX25" fmla="*/ 6337601 w 10106869"/>
              <a:gd name="connsiteY25" fmla="*/ 923330 h 923330"/>
              <a:gd name="connsiteX26" fmla="*/ 5945217 w 10106869"/>
              <a:gd name="connsiteY26" fmla="*/ 923330 h 923330"/>
              <a:gd name="connsiteX27" fmla="*/ 5249627 w 10106869"/>
              <a:gd name="connsiteY27" fmla="*/ 923330 h 923330"/>
              <a:gd name="connsiteX28" fmla="*/ 4554036 w 10106869"/>
              <a:gd name="connsiteY28" fmla="*/ 923330 h 923330"/>
              <a:gd name="connsiteX29" fmla="*/ 4060583 w 10106869"/>
              <a:gd name="connsiteY29" fmla="*/ 923330 h 923330"/>
              <a:gd name="connsiteX30" fmla="*/ 3567130 w 10106869"/>
              <a:gd name="connsiteY30" fmla="*/ 923330 h 923330"/>
              <a:gd name="connsiteX31" fmla="*/ 3174746 w 10106869"/>
              <a:gd name="connsiteY31" fmla="*/ 923330 h 923330"/>
              <a:gd name="connsiteX32" fmla="*/ 2782362 w 10106869"/>
              <a:gd name="connsiteY32" fmla="*/ 923330 h 923330"/>
              <a:gd name="connsiteX33" fmla="*/ 2288909 w 10106869"/>
              <a:gd name="connsiteY33" fmla="*/ 923330 h 923330"/>
              <a:gd name="connsiteX34" fmla="*/ 1896524 w 10106869"/>
              <a:gd name="connsiteY34" fmla="*/ 923330 h 923330"/>
              <a:gd name="connsiteX35" fmla="*/ 1504140 w 10106869"/>
              <a:gd name="connsiteY35" fmla="*/ 923330 h 923330"/>
              <a:gd name="connsiteX36" fmla="*/ 1010687 w 10106869"/>
              <a:gd name="connsiteY36" fmla="*/ 923330 h 923330"/>
              <a:gd name="connsiteX37" fmla="*/ 517234 w 10106869"/>
              <a:gd name="connsiteY37" fmla="*/ 923330 h 923330"/>
              <a:gd name="connsiteX38" fmla="*/ 0 w 10106869"/>
              <a:gd name="connsiteY38" fmla="*/ 923330 h 923330"/>
              <a:gd name="connsiteX39" fmla="*/ 0 w 10106869"/>
              <a:gd name="connsiteY39" fmla="*/ 443198 h 923330"/>
              <a:gd name="connsiteX40" fmla="*/ 0 w 10106869"/>
              <a:gd name="connsiteY40" fmla="*/ 0 h 923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106869" h="923330" fill="none" extrusionOk="0">
                <a:moveTo>
                  <a:pt x="0" y="0"/>
                </a:moveTo>
                <a:cubicBezTo>
                  <a:pt x="330940" y="-58641"/>
                  <a:pt x="610514" y="74596"/>
                  <a:pt x="796659" y="0"/>
                </a:cubicBezTo>
                <a:cubicBezTo>
                  <a:pt x="982804" y="-74596"/>
                  <a:pt x="1003674" y="33363"/>
                  <a:pt x="1189043" y="0"/>
                </a:cubicBezTo>
                <a:cubicBezTo>
                  <a:pt x="1374412" y="-33363"/>
                  <a:pt x="1613716" y="47568"/>
                  <a:pt x="1783565" y="0"/>
                </a:cubicBezTo>
                <a:cubicBezTo>
                  <a:pt x="1953414" y="-47568"/>
                  <a:pt x="2016056" y="14685"/>
                  <a:pt x="2074881" y="0"/>
                </a:cubicBezTo>
                <a:cubicBezTo>
                  <a:pt x="2133706" y="-14685"/>
                  <a:pt x="2384985" y="53344"/>
                  <a:pt x="2568334" y="0"/>
                </a:cubicBezTo>
                <a:cubicBezTo>
                  <a:pt x="2751683" y="-53344"/>
                  <a:pt x="3108448" y="86420"/>
                  <a:pt x="3364993" y="0"/>
                </a:cubicBezTo>
                <a:cubicBezTo>
                  <a:pt x="3621538" y="-86420"/>
                  <a:pt x="3580956" y="39499"/>
                  <a:pt x="3757377" y="0"/>
                </a:cubicBezTo>
                <a:cubicBezTo>
                  <a:pt x="3933798" y="-39499"/>
                  <a:pt x="4089348" y="13535"/>
                  <a:pt x="4250830" y="0"/>
                </a:cubicBezTo>
                <a:cubicBezTo>
                  <a:pt x="4412312" y="-13535"/>
                  <a:pt x="4849330" y="33591"/>
                  <a:pt x="5047489" y="0"/>
                </a:cubicBezTo>
                <a:cubicBezTo>
                  <a:pt x="5245648" y="-33591"/>
                  <a:pt x="5242570" y="31306"/>
                  <a:pt x="5338805" y="0"/>
                </a:cubicBezTo>
                <a:cubicBezTo>
                  <a:pt x="5435040" y="-31306"/>
                  <a:pt x="5658231" y="69066"/>
                  <a:pt x="5933327" y="0"/>
                </a:cubicBezTo>
                <a:cubicBezTo>
                  <a:pt x="6208423" y="-69066"/>
                  <a:pt x="6237190" y="16226"/>
                  <a:pt x="6325711" y="0"/>
                </a:cubicBezTo>
                <a:cubicBezTo>
                  <a:pt x="6414232" y="-16226"/>
                  <a:pt x="6859500" y="3793"/>
                  <a:pt x="7122370" y="0"/>
                </a:cubicBezTo>
                <a:cubicBezTo>
                  <a:pt x="7385240" y="-3793"/>
                  <a:pt x="7548406" y="42084"/>
                  <a:pt x="7817960" y="0"/>
                </a:cubicBezTo>
                <a:cubicBezTo>
                  <a:pt x="8087514" y="-42084"/>
                  <a:pt x="8288290" y="38243"/>
                  <a:pt x="8513551" y="0"/>
                </a:cubicBezTo>
                <a:cubicBezTo>
                  <a:pt x="8738812" y="-38243"/>
                  <a:pt x="9016633" y="19019"/>
                  <a:pt x="9310210" y="0"/>
                </a:cubicBezTo>
                <a:cubicBezTo>
                  <a:pt x="9603787" y="-19019"/>
                  <a:pt x="9782111" y="12352"/>
                  <a:pt x="10106869" y="0"/>
                </a:cubicBezTo>
                <a:cubicBezTo>
                  <a:pt x="10132639" y="197823"/>
                  <a:pt x="10065371" y="226924"/>
                  <a:pt x="10106869" y="433965"/>
                </a:cubicBezTo>
                <a:cubicBezTo>
                  <a:pt x="10148367" y="641006"/>
                  <a:pt x="10072492" y="779351"/>
                  <a:pt x="10106869" y="923330"/>
                </a:cubicBezTo>
                <a:cubicBezTo>
                  <a:pt x="9921546" y="970551"/>
                  <a:pt x="9766312" y="889020"/>
                  <a:pt x="9613416" y="923330"/>
                </a:cubicBezTo>
                <a:cubicBezTo>
                  <a:pt x="9460520" y="957640"/>
                  <a:pt x="9174937" y="837809"/>
                  <a:pt x="8816757" y="923330"/>
                </a:cubicBezTo>
                <a:cubicBezTo>
                  <a:pt x="8458577" y="1008851"/>
                  <a:pt x="8454850" y="874412"/>
                  <a:pt x="8222235" y="923330"/>
                </a:cubicBezTo>
                <a:cubicBezTo>
                  <a:pt x="7989620" y="972248"/>
                  <a:pt x="7713970" y="855930"/>
                  <a:pt x="7425576" y="923330"/>
                </a:cubicBezTo>
                <a:cubicBezTo>
                  <a:pt x="7137182" y="990730"/>
                  <a:pt x="6877096" y="891333"/>
                  <a:pt x="6729986" y="923330"/>
                </a:cubicBezTo>
                <a:cubicBezTo>
                  <a:pt x="6582876" y="955327"/>
                  <a:pt x="6476795" y="891004"/>
                  <a:pt x="6337601" y="923330"/>
                </a:cubicBezTo>
                <a:cubicBezTo>
                  <a:pt x="6198408" y="955656"/>
                  <a:pt x="6094668" y="901569"/>
                  <a:pt x="5945217" y="923330"/>
                </a:cubicBezTo>
                <a:cubicBezTo>
                  <a:pt x="5795766" y="945091"/>
                  <a:pt x="5579357" y="842527"/>
                  <a:pt x="5249627" y="923330"/>
                </a:cubicBezTo>
                <a:cubicBezTo>
                  <a:pt x="4919897" y="1004133"/>
                  <a:pt x="4789908" y="860157"/>
                  <a:pt x="4554036" y="923330"/>
                </a:cubicBezTo>
                <a:cubicBezTo>
                  <a:pt x="4318164" y="986503"/>
                  <a:pt x="4281844" y="906265"/>
                  <a:pt x="4060583" y="923330"/>
                </a:cubicBezTo>
                <a:cubicBezTo>
                  <a:pt x="3839322" y="940395"/>
                  <a:pt x="3809843" y="871881"/>
                  <a:pt x="3567130" y="923330"/>
                </a:cubicBezTo>
                <a:cubicBezTo>
                  <a:pt x="3324417" y="974779"/>
                  <a:pt x="3271718" y="900450"/>
                  <a:pt x="3174746" y="923330"/>
                </a:cubicBezTo>
                <a:cubicBezTo>
                  <a:pt x="3077774" y="946210"/>
                  <a:pt x="2887499" y="895074"/>
                  <a:pt x="2782362" y="923330"/>
                </a:cubicBezTo>
                <a:cubicBezTo>
                  <a:pt x="2677225" y="951586"/>
                  <a:pt x="2400975" y="915234"/>
                  <a:pt x="2288909" y="923330"/>
                </a:cubicBezTo>
                <a:cubicBezTo>
                  <a:pt x="2176843" y="931426"/>
                  <a:pt x="2027094" y="915126"/>
                  <a:pt x="1896524" y="923330"/>
                </a:cubicBezTo>
                <a:cubicBezTo>
                  <a:pt x="1765955" y="931534"/>
                  <a:pt x="1651365" y="922662"/>
                  <a:pt x="1504140" y="923330"/>
                </a:cubicBezTo>
                <a:cubicBezTo>
                  <a:pt x="1356915" y="923998"/>
                  <a:pt x="1215243" y="900852"/>
                  <a:pt x="1010687" y="923330"/>
                </a:cubicBezTo>
                <a:cubicBezTo>
                  <a:pt x="806131" y="945808"/>
                  <a:pt x="640327" y="864608"/>
                  <a:pt x="517234" y="923330"/>
                </a:cubicBezTo>
                <a:cubicBezTo>
                  <a:pt x="394141" y="982052"/>
                  <a:pt x="234609" y="888881"/>
                  <a:pt x="0" y="923330"/>
                </a:cubicBezTo>
                <a:cubicBezTo>
                  <a:pt x="-47731" y="691934"/>
                  <a:pt x="30470" y="550535"/>
                  <a:pt x="0" y="443198"/>
                </a:cubicBezTo>
                <a:cubicBezTo>
                  <a:pt x="-30470" y="335861"/>
                  <a:pt x="26513" y="89482"/>
                  <a:pt x="0" y="0"/>
                </a:cubicBezTo>
                <a:close/>
              </a:path>
              <a:path w="10106869" h="923330" stroke="0" extrusionOk="0">
                <a:moveTo>
                  <a:pt x="0" y="0"/>
                </a:moveTo>
                <a:cubicBezTo>
                  <a:pt x="130991" y="-17867"/>
                  <a:pt x="360955" y="40011"/>
                  <a:pt x="594522" y="0"/>
                </a:cubicBezTo>
                <a:cubicBezTo>
                  <a:pt x="828089" y="-40011"/>
                  <a:pt x="1046215" y="39303"/>
                  <a:pt x="1189043" y="0"/>
                </a:cubicBezTo>
                <a:cubicBezTo>
                  <a:pt x="1331871" y="-39303"/>
                  <a:pt x="1424627" y="28082"/>
                  <a:pt x="1581428" y="0"/>
                </a:cubicBezTo>
                <a:cubicBezTo>
                  <a:pt x="1738230" y="-28082"/>
                  <a:pt x="2077298" y="8028"/>
                  <a:pt x="2378087" y="0"/>
                </a:cubicBezTo>
                <a:cubicBezTo>
                  <a:pt x="2678876" y="-8028"/>
                  <a:pt x="2831182" y="85469"/>
                  <a:pt x="3174746" y="0"/>
                </a:cubicBezTo>
                <a:cubicBezTo>
                  <a:pt x="3518310" y="-85469"/>
                  <a:pt x="3398307" y="38626"/>
                  <a:pt x="3567130" y="0"/>
                </a:cubicBezTo>
                <a:cubicBezTo>
                  <a:pt x="3735953" y="-38626"/>
                  <a:pt x="3892998" y="4017"/>
                  <a:pt x="4161652" y="0"/>
                </a:cubicBezTo>
                <a:cubicBezTo>
                  <a:pt x="4430306" y="-4017"/>
                  <a:pt x="4622706" y="3425"/>
                  <a:pt x="4756174" y="0"/>
                </a:cubicBezTo>
                <a:cubicBezTo>
                  <a:pt x="4889642" y="-3425"/>
                  <a:pt x="4925403" y="18552"/>
                  <a:pt x="5047489" y="0"/>
                </a:cubicBezTo>
                <a:cubicBezTo>
                  <a:pt x="5169576" y="-18552"/>
                  <a:pt x="5517438" y="55315"/>
                  <a:pt x="5743080" y="0"/>
                </a:cubicBezTo>
                <a:cubicBezTo>
                  <a:pt x="5968722" y="-55315"/>
                  <a:pt x="6292395" y="64277"/>
                  <a:pt x="6438670" y="0"/>
                </a:cubicBezTo>
                <a:cubicBezTo>
                  <a:pt x="6584945" y="-64277"/>
                  <a:pt x="6656326" y="17222"/>
                  <a:pt x="6729986" y="0"/>
                </a:cubicBezTo>
                <a:cubicBezTo>
                  <a:pt x="6803646" y="-17222"/>
                  <a:pt x="7229078" y="71893"/>
                  <a:pt x="7526645" y="0"/>
                </a:cubicBezTo>
                <a:cubicBezTo>
                  <a:pt x="7824212" y="-71893"/>
                  <a:pt x="7915384" y="682"/>
                  <a:pt x="8121167" y="0"/>
                </a:cubicBezTo>
                <a:cubicBezTo>
                  <a:pt x="8326950" y="-682"/>
                  <a:pt x="8410389" y="19157"/>
                  <a:pt x="8513551" y="0"/>
                </a:cubicBezTo>
                <a:cubicBezTo>
                  <a:pt x="8616713" y="-19157"/>
                  <a:pt x="8821956" y="30735"/>
                  <a:pt x="8905935" y="0"/>
                </a:cubicBezTo>
                <a:cubicBezTo>
                  <a:pt x="8989914" y="-30735"/>
                  <a:pt x="9054753" y="19945"/>
                  <a:pt x="9197251" y="0"/>
                </a:cubicBezTo>
                <a:cubicBezTo>
                  <a:pt x="9339749" y="-19945"/>
                  <a:pt x="9415828" y="26698"/>
                  <a:pt x="9589635" y="0"/>
                </a:cubicBezTo>
                <a:cubicBezTo>
                  <a:pt x="9763442" y="-26698"/>
                  <a:pt x="9895554" y="7021"/>
                  <a:pt x="10106869" y="0"/>
                </a:cubicBezTo>
                <a:cubicBezTo>
                  <a:pt x="10154169" y="134218"/>
                  <a:pt x="10093523" y="280448"/>
                  <a:pt x="10106869" y="452432"/>
                </a:cubicBezTo>
                <a:cubicBezTo>
                  <a:pt x="10120215" y="624416"/>
                  <a:pt x="10058042" y="827804"/>
                  <a:pt x="10106869" y="923330"/>
                </a:cubicBezTo>
                <a:cubicBezTo>
                  <a:pt x="9961899" y="942050"/>
                  <a:pt x="9928782" y="890579"/>
                  <a:pt x="9815553" y="923330"/>
                </a:cubicBezTo>
                <a:cubicBezTo>
                  <a:pt x="9702324" y="956081"/>
                  <a:pt x="9526988" y="911848"/>
                  <a:pt x="9423169" y="923330"/>
                </a:cubicBezTo>
                <a:cubicBezTo>
                  <a:pt x="9319350" y="934812"/>
                  <a:pt x="9203609" y="899455"/>
                  <a:pt x="9030785" y="923330"/>
                </a:cubicBezTo>
                <a:cubicBezTo>
                  <a:pt x="8857961" y="947205"/>
                  <a:pt x="8426358" y="918571"/>
                  <a:pt x="8234126" y="923330"/>
                </a:cubicBezTo>
                <a:cubicBezTo>
                  <a:pt x="8041894" y="928089"/>
                  <a:pt x="7848258" y="902836"/>
                  <a:pt x="7639604" y="923330"/>
                </a:cubicBezTo>
                <a:cubicBezTo>
                  <a:pt x="7430950" y="943824"/>
                  <a:pt x="7265354" y="883390"/>
                  <a:pt x="6944014" y="923330"/>
                </a:cubicBezTo>
                <a:cubicBezTo>
                  <a:pt x="6622674" y="963270"/>
                  <a:pt x="6579323" y="876821"/>
                  <a:pt x="6450561" y="923330"/>
                </a:cubicBezTo>
                <a:cubicBezTo>
                  <a:pt x="6321799" y="969839"/>
                  <a:pt x="6243313" y="914538"/>
                  <a:pt x="6159245" y="923330"/>
                </a:cubicBezTo>
                <a:cubicBezTo>
                  <a:pt x="6075177" y="932122"/>
                  <a:pt x="5932031" y="890423"/>
                  <a:pt x="5867929" y="923330"/>
                </a:cubicBezTo>
                <a:cubicBezTo>
                  <a:pt x="5803827" y="956237"/>
                  <a:pt x="5268346" y="917022"/>
                  <a:pt x="5071270" y="923330"/>
                </a:cubicBezTo>
                <a:cubicBezTo>
                  <a:pt x="4874194" y="929638"/>
                  <a:pt x="4542033" y="921107"/>
                  <a:pt x="4375680" y="923330"/>
                </a:cubicBezTo>
                <a:cubicBezTo>
                  <a:pt x="4209327" y="925553"/>
                  <a:pt x="4157236" y="891338"/>
                  <a:pt x="3983295" y="923330"/>
                </a:cubicBezTo>
                <a:cubicBezTo>
                  <a:pt x="3809355" y="955322"/>
                  <a:pt x="3717672" y="913539"/>
                  <a:pt x="3590911" y="923330"/>
                </a:cubicBezTo>
                <a:cubicBezTo>
                  <a:pt x="3464150" y="933121"/>
                  <a:pt x="3212843" y="853264"/>
                  <a:pt x="2996389" y="923330"/>
                </a:cubicBezTo>
                <a:cubicBezTo>
                  <a:pt x="2779935" y="993396"/>
                  <a:pt x="2516599" y="878356"/>
                  <a:pt x="2199730" y="923330"/>
                </a:cubicBezTo>
                <a:cubicBezTo>
                  <a:pt x="1882861" y="968304"/>
                  <a:pt x="2033139" y="890720"/>
                  <a:pt x="1908415" y="923330"/>
                </a:cubicBezTo>
                <a:cubicBezTo>
                  <a:pt x="1783691" y="955940"/>
                  <a:pt x="1573405" y="882619"/>
                  <a:pt x="1313893" y="923330"/>
                </a:cubicBezTo>
                <a:cubicBezTo>
                  <a:pt x="1054381" y="964041"/>
                  <a:pt x="1052210" y="905611"/>
                  <a:pt x="820440" y="923330"/>
                </a:cubicBezTo>
                <a:cubicBezTo>
                  <a:pt x="588670" y="941049"/>
                  <a:pt x="596748" y="920836"/>
                  <a:pt x="529124" y="923330"/>
                </a:cubicBezTo>
                <a:cubicBezTo>
                  <a:pt x="461500" y="925824"/>
                  <a:pt x="126348" y="901275"/>
                  <a:pt x="0" y="923330"/>
                </a:cubicBezTo>
                <a:cubicBezTo>
                  <a:pt x="-5466" y="793174"/>
                  <a:pt x="10250" y="659972"/>
                  <a:pt x="0" y="452432"/>
                </a:cubicBezTo>
                <a:cubicBezTo>
                  <a:pt x="-10250" y="244892"/>
                  <a:pt x="19879" y="222523"/>
                  <a:pt x="0" y="0"/>
                </a:cubicBezTo>
                <a:close/>
              </a:path>
            </a:pathLst>
          </a:custGeom>
          <a:solidFill>
            <a:schemeClr val="accent1"/>
          </a:solidFill>
          <a:ln>
            <a:solidFill>
              <a:schemeClr val="tx1"/>
            </a:solidFill>
            <a:extLst>
              <a:ext uri="{C807C97D-BFC1-408E-A445-0C87EB9F89A2}">
                <ask:lineSketchStyleProps xmlns:ask="http://schemas.microsoft.com/office/drawing/2018/sketchyshapes" sd="3257449990">
                  <a:prstGeom prst="rect">
                    <a:avLst/>
                  </a:prstGeom>
                  <ask:type>
                    <ask:lineSketchScribble/>
                  </ask:type>
                </ask:lineSketchStyleProps>
              </a:ext>
            </a:extLst>
          </a:ln>
        </p:spPr>
        <p:txBody>
          <a:bodyPr wrap="none" rtlCol="0">
            <a:spAutoFit/>
          </a:bodyPr>
          <a:lstStyle/>
          <a:p>
            <a:pPr algn="ctr"/>
            <a:r>
              <a:rPr lang="en-US" dirty="0">
                <a:effectLst/>
              </a:rPr>
              <a:t>Regulated nurse </a:t>
            </a:r>
            <a:r>
              <a:rPr lang="en-US" dirty="0"/>
              <a:t>p</a:t>
            </a:r>
            <a:r>
              <a:rPr lang="en-US" dirty="0">
                <a:effectLst/>
              </a:rPr>
              <a:t>rofessionals are bound by their Standards of Practice and Code of Ethics </a:t>
            </a:r>
          </a:p>
          <a:p>
            <a:pPr algn="ctr"/>
            <a:r>
              <a:rPr lang="en-US" dirty="0">
                <a:effectLst/>
              </a:rPr>
              <a:t>to support their own health and maintain fitness to practice … physically, emotionally, mentally, &amp; spiritually … </a:t>
            </a:r>
          </a:p>
          <a:p>
            <a:pPr algn="ctr"/>
            <a:r>
              <a:rPr lang="en-US" b="1" dirty="0"/>
              <a:t>H</a:t>
            </a:r>
            <a:r>
              <a:rPr lang="en-US" b="1" dirty="0">
                <a:effectLst/>
              </a:rPr>
              <a:t>olistically</a:t>
            </a:r>
          </a:p>
        </p:txBody>
      </p:sp>
      <p:sp>
        <p:nvSpPr>
          <p:cNvPr id="4" name="Oval 3">
            <a:extLst>
              <a:ext uri="{FF2B5EF4-FFF2-40B4-BE49-F238E27FC236}">
                <a16:creationId xmlns:a16="http://schemas.microsoft.com/office/drawing/2014/main" id="{C4C66A80-09B8-521A-32B7-9C2A9D39258B}"/>
              </a:ext>
            </a:extLst>
          </p:cNvPr>
          <p:cNvSpPr/>
          <p:nvPr/>
        </p:nvSpPr>
        <p:spPr>
          <a:xfrm>
            <a:off x="358218" y="336315"/>
            <a:ext cx="2234152" cy="57808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i="1" dirty="0">
                <a:solidFill>
                  <a:schemeClr val="tx1"/>
                </a:solidFill>
              </a:rPr>
              <a:t>a quick note </a:t>
            </a:r>
          </a:p>
        </p:txBody>
      </p:sp>
      <p:sp>
        <p:nvSpPr>
          <p:cNvPr id="5" name="TextBox 4">
            <a:extLst>
              <a:ext uri="{FF2B5EF4-FFF2-40B4-BE49-F238E27FC236}">
                <a16:creationId xmlns:a16="http://schemas.microsoft.com/office/drawing/2014/main" id="{C2B2689E-497A-5A2D-CB52-0B59382F078E}"/>
              </a:ext>
            </a:extLst>
          </p:cNvPr>
          <p:cNvSpPr txBox="1"/>
          <p:nvPr/>
        </p:nvSpPr>
        <p:spPr>
          <a:xfrm>
            <a:off x="5264681" y="6351135"/>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711044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DC0028-4150-0F89-E59C-F563C67F6CFD}"/>
              </a:ext>
            </a:extLst>
          </p:cNvPr>
          <p:cNvSpPr>
            <a:spLocks noGrp="1"/>
          </p:cNvSpPr>
          <p:nvPr>
            <p:ph type="ctrTitle"/>
          </p:nvPr>
        </p:nvSpPr>
        <p:spPr>
          <a:xfrm>
            <a:off x="914399" y="914400"/>
            <a:ext cx="9229725" cy="801278"/>
          </a:xfrm>
        </p:spPr>
        <p:txBody>
          <a:bodyPr/>
          <a:lstStyle/>
          <a:p>
            <a:r>
              <a:rPr lang="en-US" sz="3200" dirty="0"/>
              <a:t>Holistic Nursing and the Future of Healthcare</a:t>
            </a:r>
          </a:p>
        </p:txBody>
      </p:sp>
      <p:sp>
        <p:nvSpPr>
          <p:cNvPr id="4" name="TextBox 3">
            <a:extLst>
              <a:ext uri="{FF2B5EF4-FFF2-40B4-BE49-F238E27FC236}">
                <a16:creationId xmlns:a16="http://schemas.microsoft.com/office/drawing/2014/main" id="{AF6C44AA-4B07-1260-F691-97D7771A7421}"/>
              </a:ext>
            </a:extLst>
          </p:cNvPr>
          <p:cNvSpPr txBox="1"/>
          <p:nvPr/>
        </p:nvSpPr>
        <p:spPr>
          <a:xfrm>
            <a:off x="871596" y="1921986"/>
            <a:ext cx="9605963" cy="2831544"/>
          </a:xfrm>
          <a:prstGeom prst="rect">
            <a:avLst/>
          </a:prstGeom>
          <a:noFill/>
        </p:spPr>
        <p:txBody>
          <a:bodyPr wrap="none" rtlCol="0">
            <a:spAutoFit/>
          </a:bodyPr>
          <a:lstStyle/>
          <a:p>
            <a:pPr lvl="1">
              <a:buSzPts val="1000"/>
              <a:tabLst>
                <a:tab pos="914400" algn="l"/>
              </a:tabLst>
            </a:pPr>
            <a:r>
              <a:rPr lang="en-CA" sz="2000" kern="100" dirty="0">
                <a:effectLst/>
                <a:ea typeface="Aptos" panose="020B0004020202020204" pitchFamily="34" charset="0"/>
                <a:cs typeface="Times New Roman" panose="02020603050405020304" pitchFamily="18" charset="0"/>
              </a:rPr>
              <a:t>Alignment with Healthcare Trends: Holistic nursing aligns with the shift towards </a:t>
            </a:r>
          </a:p>
          <a:p>
            <a:pPr lvl="1">
              <a:buSzPts val="1000"/>
              <a:tabLst>
                <a:tab pos="914400" algn="l"/>
              </a:tabLst>
            </a:pPr>
            <a:r>
              <a:rPr lang="en-CA" sz="2000" kern="100" dirty="0">
                <a:effectLst/>
                <a:ea typeface="Aptos" panose="020B0004020202020204" pitchFamily="34" charset="0"/>
                <a:cs typeface="Times New Roman" panose="02020603050405020304" pitchFamily="18" charset="0"/>
              </a:rPr>
              <a:t>preventive care, patient-centered care, and integrative medicine.</a:t>
            </a:r>
          </a:p>
          <a:p>
            <a:pPr lvl="1">
              <a:buSzPts val="1000"/>
              <a:tabLst>
                <a:tab pos="914400" algn="l"/>
              </a:tabLst>
            </a:pPr>
            <a:endParaRPr lang="en-CA" sz="2000" kern="100" dirty="0">
              <a:effectLst/>
              <a:ea typeface="Aptos" panose="020B0004020202020204" pitchFamily="34" charset="0"/>
              <a:cs typeface="Times New Roman" panose="02020603050405020304" pitchFamily="18" charset="0"/>
            </a:endParaRPr>
          </a:p>
          <a:p>
            <a:pPr lvl="1">
              <a:buSzPts val="1000"/>
              <a:tabLst>
                <a:tab pos="914400" algn="l"/>
              </a:tabLst>
            </a:pPr>
            <a:r>
              <a:rPr lang="en-CA" sz="2000" kern="100" dirty="0">
                <a:effectLst/>
                <a:ea typeface="Aptos" panose="020B0004020202020204" pitchFamily="34" charset="0"/>
                <a:cs typeface="Times New Roman" panose="02020603050405020304" pitchFamily="18" charset="0"/>
              </a:rPr>
              <a:t>Response to the Nursing Shortage: Holistic nursing practices can improve nurse retention </a:t>
            </a:r>
          </a:p>
          <a:p>
            <a:pPr lvl="1">
              <a:buSzPts val="1000"/>
              <a:tabLst>
                <a:tab pos="914400" algn="l"/>
              </a:tabLst>
            </a:pPr>
            <a:r>
              <a:rPr lang="en-CA" sz="2000" kern="100" dirty="0">
                <a:effectLst/>
                <a:ea typeface="Aptos" panose="020B0004020202020204" pitchFamily="34" charset="0"/>
                <a:cs typeface="Times New Roman" panose="02020603050405020304" pitchFamily="18" charset="0"/>
              </a:rPr>
              <a:t>by reducing burnout and culture shifts in nursing (Nursing Retention Toolkit).</a:t>
            </a:r>
          </a:p>
          <a:p>
            <a:pPr lvl="1">
              <a:buSzPts val="1000"/>
              <a:tabLst>
                <a:tab pos="914400" algn="l"/>
              </a:tabLst>
            </a:pPr>
            <a:endParaRPr lang="en-CA" sz="2000" kern="100" dirty="0">
              <a:ea typeface="Aptos" panose="020B0004020202020204" pitchFamily="34" charset="0"/>
              <a:cs typeface="Times New Roman" panose="02020603050405020304" pitchFamily="18" charset="0"/>
            </a:endParaRPr>
          </a:p>
          <a:p>
            <a:pPr lvl="1">
              <a:buSzPts val="1000"/>
              <a:tabLst>
                <a:tab pos="914400" algn="l"/>
              </a:tabLst>
            </a:pPr>
            <a:r>
              <a:rPr lang="en-CA" sz="2000" kern="100" dirty="0">
                <a:effectLst/>
                <a:ea typeface="Aptos" panose="020B0004020202020204" pitchFamily="34" charset="0"/>
                <a:cs typeface="Times New Roman" panose="02020603050405020304" pitchFamily="18" charset="0"/>
              </a:rPr>
              <a:t>Introduction of </a:t>
            </a:r>
            <a:r>
              <a:rPr lang="en-CA" sz="2000" kern="100" dirty="0">
                <a:ea typeface="Aptos" panose="020B0004020202020204" pitchFamily="34" charset="0"/>
                <a:cs typeface="Times New Roman" panose="02020603050405020304" pitchFamily="18" charset="0"/>
              </a:rPr>
              <a:t>T</a:t>
            </a:r>
            <a:r>
              <a:rPr lang="en-CA" sz="2000" kern="100" dirty="0">
                <a:effectLst/>
                <a:ea typeface="Aptos" panose="020B0004020202020204" pitchFamily="34" charset="0"/>
                <a:cs typeface="Times New Roman" panose="02020603050405020304" pitchFamily="18" charset="0"/>
              </a:rPr>
              <a:t>heory: at the educational level of nursing students, and offer holistic</a:t>
            </a:r>
          </a:p>
          <a:p>
            <a:pPr lvl="1">
              <a:buSzPts val="1000"/>
              <a:tabLst>
                <a:tab pos="914400" algn="l"/>
              </a:tabLst>
            </a:pPr>
            <a:r>
              <a:rPr lang="en-CA" sz="2000" kern="100" dirty="0">
                <a:ea typeface="Aptos" panose="020B0004020202020204" pitchFamily="34" charset="0"/>
                <a:cs typeface="Times New Roman" panose="02020603050405020304" pitchFamily="18" charset="0"/>
              </a:rPr>
              <a:t>Self-care support </a:t>
            </a:r>
            <a:r>
              <a:rPr lang="en-CA" sz="2000" kern="100" dirty="0">
                <a:effectLst/>
                <a:ea typeface="Aptos" panose="020B0004020202020204" pitchFamily="34" charset="0"/>
                <a:cs typeface="Times New Roman" panose="02020603050405020304" pitchFamily="18" charset="0"/>
              </a:rPr>
              <a:t>at the workplace, and </a:t>
            </a:r>
            <a:r>
              <a:rPr lang="en-CA" sz="2000" kern="100" dirty="0">
                <a:ea typeface="Aptos" panose="020B0004020202020204" pitchFamily="34" charset="0"/>
                <a:cs typeface="Times New Roman" panose="02020603050405020304" pitchFamily="18" charset="0"/>
              </a:rPr>
              <a:t>to already burnt-out nurses to aid recovery.</a:t>
            </a:r>
            <a:endParaRPr lang="en-CA" sz="2000" kern="100" dirty="0">
              <a:effectLst/>
              <a:ea typeface="Aptos" panose="020B0004020202020204" pitchFamily="34" charset="0"/>
              <a:cs typeface="Times New Roman" panose="02020603050405020304" pitchFamily="18" charset="0"/>
            </a:endParaRPr>
          </a:p>
          <a:p>
            <a:endParaRPr lang="en-CA" dirty="0"/>
          </a:p>
        </p:txBody>
      </p:sp>
      <p:sp>
        <p:nvSpPr>
          <p:cNvPr id="5" name="Content Placeholder 10">
            <a:extLst>
              <a:ext uri="{FF2B5EF4-FFF2-40B4-BE49-F238E27FC236}">
                <a16:creationId xmlns:a16="http://schemas.microsoft.com/office/drawing/2014/main" id="{C6DCC38C-603B-CCD0-2914-0BBCD4F4F74E}"/>
              </a:ext>
            </a:extLst>
          </p:cNvPr>
          <p:cNvSpPr txBox="1">
            <a:spLocks/>
          </p:cNvSpPr>
          <p:nvPr/>
        </p:nvSpPr>
        <p:spPr>
          <a:xfrm>
            <a:off x="914400" y="2111896"/>
            <a:ext cx="9717527" cy="6457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Courier New" panose="02070309020205020404" pitchFamily="49" charset="0"/>
              <a:buNone/>
              <a:defRPr sz="2000" kern="1200" cap="all" baseline="0">
                <a:solidFill>
                  <a:schemeClr val="tx1"/>
                </a:solidFill>
                <a:latin typeface="+mn-lt"/>
                <a:ea typeface="+mn-ea"/>
                <a:cs typeface="+mn-cs"/>
              </a:defRPr>
            </a:lvl1pPr>
            <a:lvl2pPr marL="0" indent="0" algn="l" defTabSz="914400" rtl="0" eaLnBrk="1" latinLnBrk="0" hangingPunct="1">
              <a:lnSpc>
                <a:spcPct val="90000"/>
              </a:lnSpc>
              <a:spcBef>
                <a:spcPts val="1000"/>
              </a:spcBef>
              <a:buFont typeface="Courier New" panose="02070309020205020404" pitchFamily="49" charset="0"/>
              <a:buNone/>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3pPr>
            <a:lvl4pPr marL="11430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4pPr>
            <a:lvl5pPr marL="16002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a:p>
          <a:p>
            <a:endParaRPr lang="en-CA"/>
          </a:p>
          <a:p>
            <a:endParaRPr lang="en-US" dirty="0"/>
          </a:p>
        </p:txBody>
      </p:sp>
      <p:sp>
        <p:nvSpPr>
          <p:cNvPr id="10" name="Oval 9">
            <a:extLst>
              <a:ext uri="{FF2B5EF4-FFF2-40B4-BE49-F238E27FC236}">
                <a16:creationId xmlns:a16="http://schemas.microsoft.com/office/drawing/2014/main" id="{90ABACED-F7BF-0530-C6CF-A929ADD0A265}"/>
              </a:ext>
            </a:extLst>
          </p:cNvPr>
          <p:cNvSpPr/>
          <p:nvPr/>
        </p:nvSpPr>
        <p:spPr>
          <a:xfrm>
            <a:off x="8082514" y="5774632"/>
            <a:ext cx="2904798" cy="7177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What else … ?</a:t>
            </a:r>
          </a:p>
        </p:txBody>
      </p:sp>
      <p:sp>
        <p:nvSpPr>
          <p:cNvPr id="12" name="TextBox 11">
            <a:extLst>
              <a:ext uri="{FF2B5EF4-FFF2-40B4-BE49-F238E27FC236}">
                <a16:creationId xmlns:a16="http://schemas.microsoft.com/office/drawing/2014/main" id="{78135DDB-581F-6990-F460-8F0BBE6EFC0D}"/>
              </a:ext>
            </a:extLst>
          </p:cNvPr>
          <p:cNvSpPr txBox="1"/>
          <p:nvPr/>
        </p:nvSpPr>
        <p:spPr>
          <a:xfrm>
            <a:off x="5264682" y="6353887"/>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21888285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ED7CF-5D8F-D524-3AC5-AA6B94F4993C}"/>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D6DE304-AF42-F689-D082-370F31C78BC6}"/>
              </a:ext>
            </a:extLst>
          </p:cNvPr>
          <p:cNvSpPr>
            <a:spLocks noGrp="1"/>
          </p:cNvSpPr>
          <p:nvPr>
            <p:ph type="ctrTitle"/>
          </p:nvPr>
        </p:nvSpPr>
        <p:spPr>
          <a:xfrm>
            <a:off x="914400" y="914400"/>
            <a:ext cx="5641848" cy="801278"/>
          </a:xfrm>
        </p:spPr>
        <p:txBody>
          <a:bodyPr/>
          <a:lstStyle/>
          <a:p>
            <a:r>
              <a:rPr lang="en-US" sz="3200" dirty="0"/>
              <a:t>Where to now?</a:t>
            </a:r>
          </a:p>
        </p:txBody>
      </p:sp>
      <p:sp>
        <p:nvSpPr>
          <p:cNvPr id="4" name="TextBox 3">
            <a:extLst>
              <a:ext uri="{FF2B5EF4-FFF2-40B4-BE49-F238E27FC236}">
                <a16:creationId xmlns:a16="http://schemas.microsoft.com/office/drawing/2014/main" id="{75D4C3CC-EDD0-65F5-E5C5-F8EB2AC85D75}"/>
              </a:ext>
            </a:extLst>
          </p:cNvPr>
          <p:cNvSpPr txBox="1"/>
          <p:nvPr/>
        </p:nvSpPr>
        <p:spPr>
          <a:xfrm>
            <a:off x="1560072" y="1788616"/>
            <a:ext cx="8615948" cy="4154984"/>
          </a:xfrm>
          <a:prstGeom prst="rect">
            <a:avLst/>
          </a:prstGeom>
          <a:noFill/>
        </p:spPr>
        <p:txBody>
          <a:bodyPr wrap="none" rtlCol="0">
            <a:spAutoFit/>
          </a:bodyPr>
          <a:lstStyle/>
          <a:p>
            <a:r>
              <a:rPr lang="en-CA" sz="2400" b="1" dirty="0"/>
              <a:t>Provide resources/get familiar ..</a:t>
            </a:r>
          </a:p>
          <a:p>
            <a:endParaRPr lang="en-CA" sz="2400" b="1" dirty="0"/>
          </a:p>
          <a:p>
            <a:r>
              <a:rPr lang="en-CA" sz="2400" dirty="0"/>
              <a:t>	^access to holistic modalities via experiential, self-care practices</a:t>
            </a:r>
          </a:p>
          <a:p>
            <a:r>
              <a:rPr lang="en-CA" sz="2400" dirty="0"/>
              <a:t>	^access to Theory &amp; Research</a:t>
            </a:r>
          </a:p>
          <a:p>
            <a:r>
              <a:rPr lang="en-CA" sz="2400" dirty="0"/>
              <a:t>	^integration of holistic theory into nursing education</a:t>
            </a:r>
          </a:p>
          <a:p>
            <a:r>
              <a:rPr lang="en-CA" sz="2400" dirty="0"/>
              <a:t>	^integrate ‘Holistic’ into what nurses already do</a:t>
            </a:r>
          </a:p>
          <a:p>
            <a:r>
              <a:rPr lang="en-CA" sz="2400" dirty="0"/>
              <a:t>	^supports to working &amp; burnt-out nurses</a:t>
            </a:r>
          </a:p>
          <a:p>
            <a:r>
              <a:rPr lang="en-CA" sz="2400" dirty="0"/>
              <a:t>	^educational opportunities </a:t>
            </a:r>
          </a:p>
          <a:p>
            <a:r>
              <a:rPr lang="en-CA" sz="2400" dirty="0"/>
              <a:t>	^start talking  </a:t>
            </a:r>
          </a:p>
          <a:p>
            <a:endParaRPr lang="en-CA" sz="2400" dirty="0"/>
          </a:p>
          <a:p>
            <a:pPr algn="ctr"/>
            <a:r>
              <a:rPr lang="en-CA" sz="2400" dirty="0"/>
              <a:t>					because things </a:t>
            </a:r>
            <a:r>
              <a:rPr lang="en-CA" sz="2400" i="1" dirty="0"/>
              <a:t>are</a:t>
            </a:r>
            <a:r>
              <a:rPr lang="en-CA" sz="2400" dirty="0"/>
              <a:t> evolving … </a:t>
            </a:r>
            <a:endParaRPr lang="en-CA" dirty="0"/>
          </a:p>
        </p:txBody>
      </p:sp>
      <p:sp>
        <p:nvSpPr>
          <p:cNvPr id="5" name="Content Placeholder 10">
            <a:extLst>
              <a:ext uri="{FF2B5EF4-FFF2-40B4-BE49-F238E27FC236}">
                <a16:creationId xmlns:a16="http://schemas.microsoft.com/office/drawing/2014/main" id="{889DB626-256B-5232-DD86-580BB7357BD3}"/>
              </a:ext>
            </a:extLst>
          </p:cNvPr>
          <p:cNvSpPr txBox="1">
            <a:spLocks/>
          </p:cNvSpPr>
          <p:nvPr/>
        </p:nvSpPr>
        <p:spPr>
          <a:xfrm>
            <a:off x="914400" y="2111896"/>
            <a:ext cx="9717527" cy="6457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Courier New" panose="02070309020205020404" pitchFamily="49" charset="0"/>
              <a:buNone/>
              <a:defRPr sz="2000" kern="1200" cap="all" baseline="0">
                <a:solidFill>
                  <a:schemeClr val="tx1"/>
                </a:solidFill>
                <a:latin typeface="+mn-lt"/>
                <a:ea typeface="+mn-ea"/>
                <a:cs typeface="+mn-cs"/>
              </a:defRPr>
            </a:lvl1pPr>
            <a:lvl2pPr marL="0" indent="0" algn="l" defTabSz="914400" rtl="0" eaLnBrk="1" latinLnBrk="0" hangingPunct="1">
              <a:lnSpc>
                <a:spcPct val="90000"/>
              </a:lnSpc>
              <a:spcBef>
                <a:spcPts val="1000"/>
              </a:spcBef>
              <a:buFont typeface="Courier New" panose="02070309020205020404" pitchFamily="49" charset="0"/>
              <a:buNone/>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3pPr>
            <a:lvl4pPr marL="11430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4pPr>
            <a:lvl5pPr marL="16002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a:p>
          <a:p>
            <a:endParaRPr lang="en-CA"/>
          </a:p>
          <a:p>
            <a:endParaRPr lang="en-US" dirty="0"/>
          </a:p>
        </p:txBody>
      </p:sp>
      <p:pic>
        <p:nvPicPr>
          <p:cNvPr id="9" name="Picture 8">
            <a:extLst>
              <a:ext uri="{FF2B5EF4-FFF2-40B4-BE49-F238E27FC236}">
                <a16:creationId xmlns:a16="http://schemas.microsoft.com/office/drawing/2014/main" id="{DFBD80EB-7D36-F307-5AB3-916528789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7961" y="3638713"/>
            <a:ext cx="2436361" cy="1438174"/>
          </a:xfrm>
          <a:prstGeom prst="rect">
            <a:avLst/>
          </a:prstGeom>
          <a:effectLst>
            <a:softEdge rad="330200"/>
          </a:effectLst>
        </p:spPr>
      </p:pic>
      <p:sp>
        <p:nvSpPr>
          <p:cNvPr id="10" name="Oval 9">
            <a:extLst>
              <a:ext uri="{FF2B5EF4-FFF2-40B4-BE49-F238E27FC236}">
                <a16:creationId xmlns:a16="http://schemas.microsoft.com/office/drawing/2014/main" id="{168D5B89-CDE8-ED91-74FE-AAAF1E3AC88A}"/>
              </a:ext>
            </a:extLst>
          </p:cNvPr>
          <p:cNvSpPr/>
          <p:nvPr/>
        </p:nvSpPr>
        <p:spPr>
          <a:xfrm>
            <a:off x="356696" y="5584722"/>
            <a:ext cx="2904798" cy="7177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tx1"/>
                </a:solidFill>
              </a:rPr>
              <a:t>What else ….?</a:t>
            </a:r>
          </a:p>
        </p:txBody>
      </p:sp>
      <p:sp>
        <p:nvSpPr>
          <p:cNvPr id="12" name="TextBox 11">
            <a:extLst>
              <a:ext uri="{FF2B5EF4-FFF2-40B4-BE49-F238E27FC236}">
                <a16:creationId xmlns:a16="http://schemas.microsoft.com/office/drawing/2014/main" id="{38F3828C-CA3B-B8EC-2F5D-266A25BE2F6B}"/>
              </a:ext>
            </a:extLst>
          </p:cNvPr>
          <p:cNvSpPr txBox="1"/>
          <p:nvPr/>
        </p:nvSpPr>
        <p:spPr>
          <a:xfrm>
            <a:off x="5036729" y="6251440"/>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1047333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2FB139-91BD-CBB6-7E36-FD01E46945F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5D6F33B-F37B-B633-B5D2-A8735358CFDA}"/>
              </a:ext>
            </a:extLst>
          </p:cNvPr>
          <p:cNvSpPr>
            <a:spLocks noGrp="1"/>
          </p:cNvSpPr>
          <p:nvPr>
            <p:ph type="ctrTitle"/>
          </p:nvPr>
        </p:nvSpPr>
        <p:spPr>
          <a:xfrm>
            <a:off x="848155" y="603021"/>
            <a:ext cx="6931742" cy="801278"/>
          </a:xfrm>
        </p:spPr>
        <p:txBody>
          <a:bodyPr/>
          <a:lstStyle/>
          <a:p>
            <a:r>
              <a:rPr lang="en-US" sz="3200" dirty="0"/>
              <a:t>NANDA </a:t>
            </a:r>
            <a:br>
              <a:rPr lang="en-US" sz="3200" dirty="0"/>
            </a:br>
            <a:r>
              <a:rPr lang="en-CA" sz="2000" dirty="0"/>
              <a:t>Definitions &amp; Classifications (2023-26) Edition 13</a:t>
            </a:r>
            <a:endParaRPr lang="en-US" sz="2000" dirty="0"/>
          </a:p>
        </p:txBody>
      </p:sp>
      <p:sp>
        <p:nvSpPr>
          <p:cNvPr id="4" name="TextBox 3">
            <a:extLst>
              <a:ext uri="{FF2B5EF4-FFF2-40B4-BE49-F238E27FC236}">
                <a16:creationId xmlns:a16="http://schemas.microsoft.com/office/drawing/2014/main" id="{464D3BC5-B5F5-A59E-485A-FD8E480788A3}"/>
              </a:ext>
            </a:extLst>
          </p:cNvPr>
          <p:cNvSpPr txBox="1"/>
          <p:nvPr/>
        </p:nvSpPr>
        <p:spPr>
          <a:xfrm>
            <a:off x="914400" y="1621214"/>
            <a:ext cx="10945208" cy="4462760"/>
          </a:xfrm>
          <a:prstGeom prst="rect">
            <a:avLst/>
          </a:prstGeom>
          <a:noFill/>
        </p:spPr>
        <p:txBody>
          <a:bodyPr wrap="square" rtlCol="0">
            <a:spAutoFit/>
          </a:bodyPr>
          <a:lstStyle/>
          <a:p>
            <a:r>
              <a:rPr lang="en-CA" sz="2000" dirty="0"/>
              <a:t>Nanda International Nursing Diagnosis recognizes elements of holistic nursing as </a:t>
            </a:r>
          </a:p>
          <a:p>
            <a:r>
              <a:rPr lang="en-CA" sz="2000" dirty="0"/>
              <a:t>valid nursing diagnoses:</a:t>
            </a:r>
          </a:p>
          <a:p>
            <a:endParaRPr lang="en-CA" sz="2000" dirty="0"/>
          </a:p>
          <a:p>
            <a:r>
              <a:rPr lang="en-CA" sz="2000" dirty="0"/>
              <a:t>Domain 1 – Class 1 – Diagnosis Code 00273 Imbalanced Energy Field</a:t>
            </a:r>
          </a:p>
          <a:p>
            <a:pPr marL="342900" indent="-342900">
              <a:buFont typeface="Arial" panose="020B0604020202020204" pitchFamily="34" charset="0"/>
              <a:buChar char="•"/>
            </a:pPr>
            <a:r>
              <a:rPr lang="en-CA" dirty="0"/>
              <a:t>Definition: disruption in the human electromagnetic field that is normally a continuous whole and is unique, dynamic, creative and nonlinear (p. 212)</a:t>
            </a:r>
          </a:p>
          <a:p>
            <a:endParaRPr lang="en-CA" sz="2000" dirty="0"/>
          </a:p>
          <a:p>
            <a:r>
              <a:rPr lang="en-CA" sz="2000" dirty="0"/>
              <a:t>Domain 10 – Class 3 – Diagnosis Code 00175 Moral Distress</a:t>
            </a:r>
          </a:p>
          <a:p>
            <a:pPr marL="342900" indent="-342900">
              <a:buFont typeface="Arial" panose="020B0604020202020204" pitchFamily="34" charset="0"/>
              <a:buChar char="•"/>
            </a:pPr>
            <a:r>
              <a:rPr lang="en-CA" dirty="0"/>
              <a:t>Definition: response to the inability to carry out one’s chosen ethical or moral decision and/or action (p. 212)</a:t>
            </a:r>
          </a:p>
          <a:p>
            <a:endParaRPr lang="en-CA" dirty="0"/>
          </a:p>
          <a:p>
            <a:r>
              <a:rPr lang="en-CA" sz="2000" dirty="0"/>
              <a:t>Domain 10 – Class 3 – Diagnosis Code 00454 Impaired Spiritual Well-being</a:t>
            </a:r>
          </a:p>
          <a:p>
            <a:pPr marL="285750" indent="-285750">
              <a:buFont typeface="Arial" panose="020B0604020202020204" pitchFamily="34" charset="0"/>
              <a:buChar char="•"/>
            </a:pPr>
            <a:r>
              <a:rPr lang="en-CA" dirty="0"/>
              <a:t>Definition: diminished integration of meaning and purpose in life though connections with Self, others, the World, and/or a power greater than oneself (p. 213)</a:t>
            </a:r>
          </a:p>
          <a:p>
            <a:endParaRPr lang="en-CA" dirty="0"/>
          </a:p>
          <a:p>
            <a:pPr algn="ctr"/>
            <a:r>
              <a:rPr lang="en-CA" b="1" i="1" dirty="0"/>
              <a:t>Also see : Risk for Impaired Spiritual Well-being &amp; Readiness for Enhanced Spiritual Well-being …</a:t>
            </a:r>
          </a:p>
        </p:txBody>
      </p:sp>
      <p:sp>
        <p:nvSpPr>
          <p:cNvPr id="5" name="Content Placeholder 10">
            <a:extLst>
              <a:ext uri="{FF2B5EF4-FFF2-40B4-BE49-F238E27FC236}">
                <a16:creationId xmlns:a16="http://schemas.microsoft.com/office/drawing/2014/main" id="{4402486D-4B8A-5D1F-1D9D-EE09658C94FC}"/>
              </a:ext>
            </a:extLst>
          </p:cNvPr>
          <p:cNvSpPr txBox="1">
            <a:spLocks/>
          </p:cNvSpPr>
          <p:nvPr/>
        </p:nvSpPr>
        <p:spPr>
          <a:xfrm>
            <a:off x="914400" y="2073897"/>
            <a:ext cx="9717527" cy="6457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Courier New" panose="02070309020205020404" pitchFamily="49" charset="0"/>
              <a:buNone/>
              <a:defRPr sz="2000" kern="1200" cap="all" baseline="0">
                <a:solidFill>
                  <a:schemeClr val="tx1"/>
                </a:solidFill>
                <a:latin typeface="+mn-lt"/>
                <a:ea typeface="+mn-ea"/>
                <a:cs typeface="+mn-cs"/>
              </a:defRPr>
            </a:lvl1pPr>
            <a:lvl2pPr marL="0" indent="0" algn="l" defTabSz="914400" rtl="0" eaLnBrk="1" latinLnBrk="0" hangingPunct="1">
              <a:lnSpc>
                <a:spcPct val="90000"/>
              </a:lnSpc>
              <a:spcBef>
                <a:spcPts val="1000"/>
              </a:spcBef>
              <a:buFont typeface="Courier New" panose="02070309020205020404" pitchFamily="49" charset="0"/>
              <a:buNone/>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3pPr>
            <a:lvl4pPr marL="11430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4pPr>
            <a:lvl5pPr marL="16002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a:p>
          <a:p>
            <a:endParaRPr lang="en-CA"/>
          </a:p>
          <a:p>
            <a:endParaRPr lang="en-US" dirty="0"/>
          </a:p>
        </p:txBody>
      </p:sp>
      <p:sp>
        <p:nvSpPr>
          <p:cNvPr id="3" name="TextBox 2">
            <a:extLst>
              <a:ext uri="{FF2B5EF4-FFF2-40B4-BE49-F238E27FC236}">
                <a16:creationId xmlns:a16="http://schemas.microsoft.com/office/drawing/2014/main" id="{4E99935F-96A0-E89B-8CD6-D69EBE50BBB7}"/>
              </a:ext>
            </a:extLst>
          </p:cNvPr>
          <p:cNvSpPr txBox="1"/>
          <p:nvPr/>
        </p:nvSpPr>
        <p:spPr>
          <a:xfrm>
            <a:off x="5022629" y="6231276"/>
            <a:ext cx="1662635" cy="276999"/>
          </a:xfrm>
          <a:prstGeom prst="rect">
            <a:avLst/>
          </a:prstGeom>
          <a:noFill/>
        </p:spPr>
        <p:txBody>
          <a:bodyPr wrap="none" rtlCol="0">
            <a:spAutoFit/>
          </a:bodyPr>
          <a:lstStyle/>
          <a:p>
            <a:r>
              <a:rPr lang="en-CA" sz="1200" dirty="0"/>
              <a:t>KShelest/KDerkach 2024</a:t>
            </a:r>
          </a:p>
        </p:txBody>
      </p:sp>
      <p:pic>
        <p:nvPicPr>
          <p:cNvPr id="1026" name="Picture 2" descr="Nanda-I International Nursing Diagnoses: Definitions &amp; Classification, 2024-2026">
            <a:extLst>
              <a:ext uri="{FF2B5EF4-FFF2-40B4-BE49-F238E27FC236}">
                <a16:creationId xmlns:a16="http://schemas.microsoft.com/office/drawing/2014/main" id="{3288A63F-BE4C-BC99-C6FD-20FF579A07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1014" y="754878"/>
            <a:ext cx="1550022" cy="1884203"/>
          </a:xfrm>
          <a:prstGeom prst="rect">
            <a:avLst/>
          </a:prstGeom>
          <a:noFill/>
          <a:effectLst>
            <a:softEdge rad="762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617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186274C-BCED-FE63-DFBC-57379F19FFF6}"/>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CF43F41-B693-2B76-DB2E-FF76F434EE18}"/>
              </a:ext>
            </a:extLst>
          </p:cNvPr>
          <p:cNvSpPr>
            <a:spLocks noGrp="1"/>
          </p:cNvSpPr>
          <p:nvPr>
            <p:ph type="ctrTitle"/>
          </p:nvPr>
        </p:nvSpPr>
        <p:spPr>
          <a:xfrm>
            <a:off x="914400" y="914400"/>
            <a:ext cx="6931742" cy="801278"/>
          </a:xfrm>
        </p:spPr>
        <p:txBody>
          <a:bodyPr/>
          <a:lstStyle/>
          <a:p>
            <a:r>
              <a:rPr lang="en-US" sz="3200" dirty="0"/>
              <a:t>We have a foundation</a:t>
            </a:r>
          </a:p>
        </p:txBody>
      </p:sp>
      <p:sp>
        <p:nvSpPr>
          <p:cNvPr id="4" name="TextBox 3">
            <a:extLst>
              <a:ext uri="{FF2B5EF4-FFF2-40B4-BE49-F238E27FC236}">
                <a16:creationId xmlns:a16="http://schemas.microsoft.com/office/drawing/2014/main" id="{6D6DAA21-1A83-C737-BE93-B02BD243BD12}"/>
              </a:ext>
            </a:extLst>
          </p:cNvPr>
          <p:cNvSpPr txBox="1"/>
          <p:nvPr/>
        </p:nvSpPr>
        <p:spPr>
          <a:xfrm>
            <a:off x="1008667" y="1913641"/>
            <a:ext cx="10490436" cy="3693319"/>
          </a:xfrm>
          <a:prstGeom prst="rect">
            <a:avLst/>
          </a:prstGeom>
          <a:noFill/>
        </p:spPr>
        <p:txBody>
          <a:bodyPr wrap="none" rtlCol="0">
            <a:spAutoFit/>
          </a:bodyPr>
          <a:lstStyle/>
          <a:p>
            <a:r>
              <a:rPr lang="en-CA" sz="2000" dirty="0"/>
              <a:t>Nurses are essentially trained to view the client physically, emotionally, mentally, and spiritually</a:t>
            </a:r>
          </a:p>
          <a:p>
            <a:endParaRPr lang="en-CA" sz="2000" dirty="0"/>
          </a:p>
          <a:p>
            <a:r>
              <a:rPr lang="en-CA" sz="2000" dirty="0"/>
              <a:t>Healing Touch, Therapeutic Touch and Reiki is already notably practiced (recognized by staff &amp; clients) </a:t>
            </a:r>
          </a:p>
          <a:p>
            <a:r>
              <a:rPr lang="en-CA" sz="2000" dirty="0"/>
              <a:t>e.g. in Hospice/Palliative care settings</a:t>
            </a:r>
          </a:p>
          <a:p>
            <a:endParaRPr lang="en-CA" sz="2000" dirty="0"/>
          </a:p>
          <a:p>
            <a:r>
              <a:rPr lang="en-CA" sz="2000" dirty="0"/>
              <a:t>Holistic Nurse Coaching is also a recognized as within our scope of practice, as a tool we integrate into </a:t>
            </a:r>
          </a:p>
          <a:p>
            <a:r>
              <a:rPr lang="en-CA" sz="2000" dirty="0"/>
              <a:t>the nursing process</a:t>
            </a:r>
          </a:p>
          <a:p>
            <a:endParaRPr lang="en-CA" dirty="0"/>
          </a:p>
          <a:p>
            <a:r>
              <a:rPr lang="en-CA" sz="2000" dirty="0"/>
              <a:t>The public is looking for alternative and complimentary health care approaches …. </a:t>
            </a:r>
          </a:p>
          <a:p>
            <a:r>
              <a:rPr lang="en-CA" sz="2000" dirty="0"/>
              <a:t>						a grass roots paradigm shift</a:t>
            </a:r>
            <a:endParaRPr lang="en-CA" sz="1800" dirty="0"/>
          </a:p>
          <a:p>
            <a:endParaRPr lang="en-CA" dirty="0"/>
          </a:p>
          <a:p>
            <a:endParaRPr lang="en-CA" dirty="0"/>
          </a:p>
        </p:txBody>
      </p:sp>
      <p:sp>
        <p:nvSpPr>
          <p:cNvPr id="5" name="Content Placeholder 10">
            <a:extLst>
              <a:ext uri="{FF2B5EF4-FFF2-40B4-BE49-F238E27FC236}">
                <a16:creationId xmlns:a16="http://schemas.microsoft.com/office/drawing/2014/main" id="{0200714C-7E39-9E65-BB64-67D8B2416D3F}"/>
              </a:ext>
            </a:extLst>
          </p:cNvPr>
          <p:cNvSpPr txBox="1">
            <a:spLocks/>
          </p:cNvSpPr>
          <p:nvPr/>
        </p:nvSpPr>
        <p:spPr>
          <a:xfrm>
            <a:off x="914400" y="2073897"/>
            <a:ext cx="9717527" cy="6457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Courier New" panose="02070309020205020404" pitchFamily="49" charset="0"/>
              <a:buNone/>
              <a:defRPr sz="2000" kern="1200" cap="all" baseline="0">
                <a:solidFill>
                  <a:schemeClr val="tx1"/>
                </a:solidFill>
                <a:latin typeface="+mn-lt"/>
                <a:ea typeface="+mn-ea"/>
                <a:cs typeface="+mn-cs"/>
              </a:defRPr>
            </a:lvl1pPr>
            <a:lvl2pPr marL="0" indent="0" algn="l" defTabSz="914400" rtl="0" eaLnBrk="1" latinLnBrk="0" hangingPunct="1">
              <a:lnSpc>
                <a:spcPct val="90000"/>
              </a:lnSpc>
              <a:spcBef>
                <a:spcPts val="1000"/>
              </a:spcBef>
              <a:buFont typeface="Courier New" panose="02070309020205020404" pitchFamily="49" charset="0"/>
              <a:buNone/>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3pPr>
            <a:lvl4pPr marL="11430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4pPr>
            <a:lvl5pPr marL="16002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a:p>
          <a:p>
            <a:endParaRPr lang="en-CA"/>
          </a:p>
          <a:p>
            <a:endParaRPr lang="en-US" dirty="0"/>
          </a:p>
        </p:txBody>
      </p:sp>
      <p:pic>
        <p:nvPicPr>
          <p:cNvPr id="2" name="Picture 1">
            <a:extLst>
              <a:ext uri="{FF2B5EF4-FFF2-40B4-BE49-F238E27FC236}">
                <a16:creationId xmlns:a16="http://schemas.microsoft.com/office/drawing/2014/main" id="{0146B22F-6100-AB6F-DDA1-22E5A492B9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00879" y="4218039"/>
            <a:ext cx="1335444" cy="1993361"/>
          </a:xfrm>
          <a:prstGeom prst="rect">
            <a:avLst/>
          </a:prstGeom>
        </p:spPr>
      </p:pic>
      <p:sp>
        <p:nvSpPr>
          <p:cNvPr id="3" name="TextBox 2">
            <a:extLst>
              <a:ext uri="{FF2B5EF4-FFF2-40B4-BE49-F238E27FC236}">
                <a16:creationId xmlns:a16="http://schemas.microsoft.com/office/drawing/2014/main" id="{BEEA4B9B-104F-562A-4288-804997DF32A6}"/>
              </a:ext>
            </a:extLst>
          </p:cNvPr>
          <p:cNvSpPr txBox="1"/>
          <p:nvPr/>
        </p:nvSpPr>
        <p:spPr>
          <a:xfrm>
            <a:off x="5022629" y="6231276"/>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3407938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EA0A9-B5CA-DB13-0A6A-95899791372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0A4631C6-23D9-337E-2F70-E7B754B7FB92}"/>
              </a:ext>
            </a:extLst>
          </p:cNvPr>
          <p:cNvSpPr>
            <a:spLocks noGrp="1"/>
          </p:cNvSpPr>
          <p:nvPr>
            <p:ph type="ctrTitle"/>
          </p:nvPr>
        </p:nvSpPr>
        <p:spPr>
          <a:xfrm>
            <a:off x="2388075" y="3129699"/>
            <a:ext cx="6931742" cy="801278"/>
          </a:xfrm>
        </p:spPr>
        <p:txBody>
          <a:bodyPr/>
          <a:lstStyle/>
          <a:p>
            <a:pPr algn="ctr"/>
            <a:r>
              <a:rPr lang="en-US" sz="3200" dirty="0"/>
              <a:t>OPEN DISCUSSION</a:t>
            </a:r>
          </a:p>
        </p:txBody>
      </p:sp>
      <p:sp>
        <p:nvSpPr>
          <p:cNvPr id="4" name="TextBox 3">
            <a:extLst>
              <a:ext uri="{FF2B5EF4-FFF2-40B4-BE49-F238E27FC236}">
                <a16:creationId xmlns:a16="http://schemas.microsoft.com/office/drawing/2014/main" id="{8EA85615-DE2E-CDE0-4CB1-D357A17214AB}"/>
              </a:ext>
            </a:extLst>
          </p:cNvPr>
          <p:cNvSpPr txBox="1"/>
          <p:nvPr/>
        </p:nvSpPr>
        <p:spPr>
          <a:xfrm>
            <a:off x="1008667" y="1913641"/>
            <a:ext cx="184731" cy="923330"/>
          </a:xfrm>
          <a:prstGeom prst="rect">
            <a:avLst/>
          </a:prstGeom>
          <a:noFill/>
        </p:spPr>
        <p:txBody>
          <a:bodyPr wrap="none" rtlCol="0">
            <a:spAutoFit/>
          </a:bodyPr>
          <a:lstStyle/>
          <a:p>
            <a:endParaRPr lang="en-CA" sz="1800" dirty="0"/>
          </a:p>
          <a:p>
            <a:endParaRPr lang="en-CA" dirty="0"/>
          </a:p>
          <a:p>
            <a:endParaRPr lang="en-CA" dirty="0"/>
          </a:p>
        </p:txBody>
      </p:sp>
      <p:sp>
        <p:nvSpPr>
          <p:cNvPr id="5" name="Content Placeholder 10">
            <a:extLst>
              <a:ext uri="{FF2B5EF4-FFF2-40B4-BE49-F238E27FC236}">
                <a16:creationId xmlns:a16="http://schemas.microsoft.com/office/drawing/2014/main" id="{4A2DEE11-4707-D836-4FDF-B9B894F016EA}"/>
              </a:ext>
            </a:extLst>
          </p:cNvPr>
          <p:cNvSpPr txBox="1">
            <a:spLocks/>
          </p:cNvSpPr>
          <p:nvPr/>
        </p:nvSpPr>
        <p:spPr>
          <a:xfrm>
            <a:off x="914400" y="2073897"/>
            <a:ext cx="9717527" cy="6457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Courier New" panose="02070309020205020404" pitchFamily="49" charset="0"/>
              <a:buNone/>
              <a:defRPr sz="2000" kern="1200" cap="all" baseline="0">
                <a:solidFill>
                  <a:schemeClr val="tx1"/>
                </a:solidFill>
                <a:latin typeface="+mn-lt"/>
                <a:ea typeface="+mn-ea"/>
                <a:cs typeface="+mn-cs"/>
              </a:defRPr>
            </a:lvl1pPr>
            <a:lvl2pPr marL="0" indent="0" algn="l" defTabSz="914400" rtl="0" eaLnBrk="1" latinLnBrk="0" hangingPunct="1">
              <a:lnSpc>
                <a:spcPct val="90000"/>
              </a:lnSpc>
              <a:spcBef>
                <a:spcPts val="1000"/>
              </a:spcBef>
              <a:buFont typeface="Courier New" panose="02070309020205020404" pitchFamily="49" charset="0"/>
              <a:buNone/>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3pPr>
            <a:lvl4pPr marL="11430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4pPr>
            <a:lvl5pPr marL="16002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a:p>
          <a:p>
            <a:endParaRPr lang="en-CA"/>
          </a:p>
          <a:p>
            <a:endParaRPr lang="en-US" dirty="0"/>
          </a:p>
        </p:txBody>
      </p:sp>
      <p:sp>
        <p:nvSpPr>
          <p:cNvPr id="3" name="TextBox 2">
            <a:extLst>
              <a:ext uri="{FF2B5EF4-FFF2-40B4-BE49-F238E27FC236}">
                <a16:creationId xmlns:a16="http://schemas.microsoft.com/office/drawing/2014/main" id="{7ADBF1C5-1789-2CFE-67F6-D13AA3DCBFD5}"/>
              </a:ext>
            </a:extLst>
          </p:cNvPr>
          <p:cNvSpPr txBox="1"/>
          <p:nvPr/>
        </p:nvSpPr>
        <p:spPr>
          <a:xfrm>
            <a:off x="5022629" y="6231276"/>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1705574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9A7BBF-EE5D-E79F-4B0F-DAC5D67CB11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3D1552DE-7938-F27A-954D-7BF15264C2CE}"/>
              </a:ext>
            </a:extLst>
          </p:cNvPr>
          <p:cNvSpPr>
            <a:spLocks noGrp="1"/>
          </p:cNvSpPr>
          <p:nvPr>
            <p:ph type="ctrTitle"/>
          </p:nvPr>
        </p:nvSpPr>
        <p:spPr>
          <a:xfrm>
            <a:off x="2630129" y="84841"/>
            <a:ext cx="6931742" cy="801278"/>
          </a:xfrm>
        </p:spPr>
        <p:txBody>
          <a:bodyPr/>
          <a:lstStyle/>
          <a:p>
            <a:pPr algn="ctr"/>
            <a:r>
              <a:rPr lang="en-US" sz="2800" dirty="0"/>
              <a:t>References and Further Reading</a:t>
            </a:r>
          </a:p>
        </p:txBody>
      </p:sp>
      <p:sp>
        <p:nvSpPr>
          <p:cNvPr id="4" name="TextBox 3">
            <a:extLst>
              <a:ext uri="{FF2B5EF4-FFF2-40B4-BE49-F238E27FC236}">
                <a16:creationId xmlns:a16="http://schemas.microsoft.com/office/drawing/2014/main" id="{3DFC5311-B5BB-D8FB-B338-FE042F6B393E}"/>
              </a:ext>
            </a:extLst>
          </p:cNvPr>
          <p:cNvSpPr txBox="1"/>
          <p:nvPr/>
        </p:nvSpPr>
        <p:spPr>
          <a:xfrm>
            <a:off x="1008667" y="1913641"/>
            <a:ext cx="184731" cy="923330"/>
          </a:xfrm>
          <a:prstGeom prst="rect">
            <a:avLst/>
          </a:prstGeom>
          <a:noFill/>
        </p:spPr>
        <p:txBody>
          <a:bodyPr wrap="none" rtlCol="0">
            <a:spAutoFit/>
          </a:bodyPr>
          <a:lstStyle/>
          <a:p>
            <a:endParaRPr lang="en-CA" sz="1800" dirty="0"/>
          </a:p>
          <a:p>
            <a:endParaRPr lang="en-CA" dirty="0"/>
          </a:p>
          <a:p>
            <a:endParaRPr lang="en-CA" dirty="0"/>
          </a:p>
        </p:txBody>
      </p:sp>
      <p:sp>
        <p:nvSpPr>
          <p:cNvPr id="5" name="Content Placeholder 10">
            <a:extLst>
              <a:ext uri="{FF2B5EF4-FFF2-40B4-BE49-F238E27FC236}">
                <a16:creationId xmlns:a16="http://schemas.microsoft.com/office/drawing/2014/main" id="{6D59B466-2828-9192-3E3C-554F1DA469D0}"/>
              </a:ext>
            </a:extLst>
          </p:cNvPr>
          <p:cNvSpPr txBox="1">
            <a:spLocks/>
          </p:cNvSpPr>
          <p:nvPr/>
        </p:nvSpPr>
        <p:spPr>
          <a:xfrm>
            <a:off x="914400" y="2073897"/>
            <a:ext cx="9717527" cy="6457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Courier New" panose="02070309020205020404" pitchFamily="49" charset="0"/>
              <a:buNone/>
              <a:defRPr sz="2000" kern="1200" cap="all" baseline="0">
                <a:solidFill>
                  <a:schemeClr val="tx1"/>
                </a:solidFill>
                <a:latin typeface="+mn-lt"/>
                <a:ea typeface="+mn-ea"/>
                <a:cs typeface="+mn-cs"/>
              </a:defRPr>
            </a:lvl1pPr>
            <a:lvl2pPr marL="0" indent="0" algn="l" defTabSz="914400" rtl="0" eaLnBrk="1" latinLnBrk="0" hangingPunct="1">
              <a:lnSpc>
                <a:spcPct val="90000"/>
              </a:lnSpc>
              <a:spcBef>
                <a:spcPts val="1000"/>
              </a:spcBef>
              <a:buFont typeface="Courier New" panose="02070309020205020404" pitchFamily="49" charset="0"/>
              <a:buNone/>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3pPr>
            <a:lvl4pPr marL="11430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4pPr>
            <a:lvl5pPr marL="16002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a:p>
          <a:p>
            <a:endParaRPr lang="en-CA"/>
          </a:p>
          <a:p>
            <a:endParaRPr lang="en-US" dirty="0"/>
          </a:p>
        </p:txBody>
      </p:sp>
      <p:sp>
        <p:nvSpPr>
          <p:cNvPr id="3" name="TextBox 2">
            <a:extLst>
              <a:ext uri="{FF2B5EF4-FFF2-40B4-BE49-F238E27FC236}">
                <a16:creationId xmlns:a16="http://schemas.microsoft.com/office/drawing/2014/main" id="{3AE9DD0B-CBB8-4F61-4156-0A44E8CA77B8}"/>
              </a:ext>
            </a:extLst>
          </p:cNvPr>
          <p:cNvSpPr txBox="1"/>
          <p:nvPr/>
        </p:nvSpPr>
        <p:spPr>
          <a:xfrm>
            <a:off x="5264681" y="6554697"/>
            <a:ext cx="1662635" cy="276999"/>
          </a:xfrm>
          <a:prstGeom prst="rect">
            <a:avLst/>
          </a:prstGeom>
          <a:noFill/>
        </p:spPr>
        <p:txBody>
          <a:bodyPr wrap="none" rtlCol="0">
            <a:spAutoFit/>
          </a:bodyPr>
          <a:lstStyle/>
          <a:p>
            <a:r>
              <a:rPr lang="en-CA" sz="1200" dirty="0"/>
              <a:t>KShelest/KDerkach 2024</a:t>
            </a:r>
          </a:p>
        </p:txBody>
      </p:sp>
      <p:sp>
        <p:nvSpPr>
          <p:cNvPr id="2" name="TextBox 1">
            <a:extLst>
              <a:ext uri="{FF2B5EF4-FFF2-40B4-BE49-F238E27FC236}">
                <a16:creationId xmlns:a16="http://schemas.microsoft.com/office/drawing/2014/main" id="{992D1B7F-386F-198F-A627-0FAF4B6F4F88}"/>
              </a:ext>
            </a:extLst>
          </p:cNvPr>
          <p:cNvSpPr txBox="1"/>
          <p:nvPr/>
        </p:nvSpPr>
        <p:spPr>
          <a:xfrm>
            <a:off x="547908" y="803145"/>
            <a:ext cx="11096179" cy="5447645"/>
          </a:xfrm>
          <a:prstGeom prst="rect">
            <a:avLst/>
          </a:prstGeom>
          <a:noFill/>
        </p:spPr>
        <p:txBody>
          <a:bodyPr wrap="none" rtlCol="0">
            <a:spAutoFit/>
          </a:bodyPr>
          <a:lstStyle/>
          <a:p>
            <a:pPr>
              <a:lnSpc>
                <a:spcPct val="150000"/>
              </a:lnSpc>
            </a:pPr>
            <a:r>
              <a:rPr kumimoji="0" lang="en-US" altLang="en-US" sz="1200" b="0" i="0" u="none" strike="noStrike" cap="none" normalizeH="0" baseline="0" dirty="0">
                <a:ln>
                  <a:noFill/>
                </a:ln>
                <a:solidFill>
                  <a:srgbClr val="000000"/>
                </a:solidFill>
                <a:effectLst/>
                <a:latin typeface="+mn-lt"/>
                <a:cs typeface="Arial" panose="020B0604020202020204" pitchFamily="34" charset="0"/>
              </a:rPr>
              <a:t>American Holistic Nurses Association, &amp; American Nurses Association. (2013). </a:t>
            </a:r>
            <a:r>
              <a:rPr kumimoji="0" lang="en-US" altLang="en-US" sz="1200" b="0" i="1" u="none" strike="noStrike" cap="none" normalizeH="0" baseline="0" dirty="0">
                <a:ln>
                  <a:noFill/>
                </a:ln>
                <a:solidFill>
                  <a:srgbClr val="000000"/>
                </a:solidFill>
                <a:effectLst/>
                <a:latin typeface="+mn-lt"/>
                <a:cs typeface="Arial" panose="020B0604020202020204" pitchFamily="34" charset="0"/>
              </a:rPr>
              <a:t>Holistic nursing: Scope and standards of practice</a:t>
            </a:r>
            <a:r>
              <a:rPr kumimoji="0" lang="en-US" altLang="en-US" sz="1200" b="0" i="0" u="none" strike="noStrike" cap="none" normalizeH="0" baseline="0" dirty="0">
                <a:ln>
                  <a:noFill/>
                </a:ln>
                <a:solidFill>
                  <a:srgbClr val="000000"/>
                </a:solidFill>
                <a:effectLst/>
                <a:latin typeface="+mn-lt"/>
                <a:cs typeface="Arial" panose="020B0604020202020204" pitchFamily="34" charset="0"/>
              </a:rPr>
              <a:t> (2nd ed.). Nursesbooks.org.</a:t>
            </a:r>
            <a:endParaRPr lang="en-US" sz="1200" dirty="0"/>
          </a:p>
          <a:p>
            <a:pPr>
              <a:lnSpc>
                <a:spcPct val="150000"/>
              </a:lnSpc>
            </a:pPr>
            <a:r>
              <a:rPr lang="en-US" sz="1200" dirty="0"/>
              <a:t>ANA, &amp; AHNA (2019). Holistic nursing standards of practice. ANA Enterprise</a:t>
            </a:r>
          </a:p>
          <a:p>
            <a:endParaRPr lang="en-US" sz="1200" b="0" i="0" u="none" strike="noStrike" baseline="0" dirty="0">
              <a:solidFill>
                <a:srgbClr val="000000"/>
              </a:solidFill>
            </a:endParaRPr>
          </a:p>
          <a:p>
            <a:r>
              <a:rPr lang="en-US" sz="1200" b="0" i="0" u="none" strike="noStrike" baseline="0" dirty="0">
                <a:solidFill>
                  <a:srgbClr val="000000"/>
                </a:solidFill>
              </a:rPr>
              <a:t>British Columbia College of Nurses and Midwives. (2012). </a:t>
            </a:r>
            <a:r>
              <a:rPr lang="en-US" sz="1200" b="0" i="1" u="none" strike="noStrike" baseline="0" dirty="0">
                <a:solidFill>
                  <a:srgbClr val="000000"/>
                </a:solidFill>
              </a:rPr>
              <a:t>Professional Standards for Registered Nurses and Midwives. </a:t>
            </a:r>
            <a:r>
              <a:rPr lang="en-US" sz="1200" b="0" i="0" u="none" strike="noStrike" baseline="0" dirty="0">
                <a:solidFill>
                  <a:srgbClr val="000000"/>
                </a:solidFill>
              </a:rPr>
              <a:t>BCCNM. </a:t>
            </a:r>
          </a:p>
          <a:p>
            <a:r>
              <a:rPr lang="en-US" sz="1200" dirty="0"/>
              <a:t>	</a:t>
            </a:r>
            <a:r>
              <a:rPr lang="en-US" sz="1200" b="0" i="0" strike="noStrike" baseline="0" dirty="0">
                <a:hlinkClick r:id="rId3">
                  <a:extLst>
                    <a:ext uri="{A12FA001-AC4F-418D-AE19-62706E023703}">
                      <ahyp:hlinkClr xmlns:ahyp="http://schemas.microsoft.com/office/drawing/2018/hyperlinkcolor" val="tx"/>
                    </a:ext>
                  </a:extLst>
                </a:hlinkClick>
              </a:rPr>
              <a:t>https://www.bccnp.ca/Standards/RN_NP/StandardResources/RN_NP_ProfessionalStanda</a:t>
            </a:r>
            <a:r>
              <a:rPr lang="en-CA" sz="1200" b="0" i="0" strike="noStrike" baseline="0" dirty="0">
                <a:hlinkClick r:id="rId3">
                  <a:extLst>
                    <a:ext uri="{A12FA001-AC4F-418D-AE19-62706E023703}">
                      <ahyp:hlinkClr xmlns:ahyp="http://schemas.microsoft.com/office/drawing/2018/hyperlinkcolor" val="tx"/>
                    </a:ext>
                  </a:extLst>
                </a:hlinkClick>
              </a:rPr>
              <a:t>rds.pdf</a:t>
            </a:r>
            <a:endParaRPr lang="en-CA" sz="1200" b="0" i="0" strike="noStrike" baseline="0" dirty="0"/>
          </a:p>
          <a:p>
            <a:endParaRPr lang="en-CA" sz="1200" kern="100" dirty="0">
              <a:effectLst/>
              <a:ea typeface="Aptos" panose="020B0004020202020204" pitchFamily="34" charset="0"/>
              <a:cs typeface="Times New Roman" panose="02020603050405020304" pitchFamily="18" charset="0"/>
            </a:endParaRPr>
          </a:p>
          <a:p>
            <a:r>
              <a:rPr lang="en-CA" sz="1200" kern="100" dirty="0">
                <a:effectLst/>
                <a:ea typeface="Aptos" panose="020B0004020202020204" pitchFamily="34" charset="0"/>
                <a:cs typeface="Times New Roman" panose="02020603050405020304" pitchFamily="18" charset="0"/>
              </a:rPr>
              <a:t>Canadian Holistic Nurses Association. (2022). </a:t>
            </a:r>
            <a:r>
              <a:rPr lang="en-CA" sz="1200" i="1" kern="100" dirty="0">
                <a:effectLst/>
                <a:ea typeface="Aptos" panose="020B0004020202020204" pitchFamily="34" charset="0"/>
                <a:cs typeface="Times New Roman" panose="02020603050405020304" pitchFamily="18" charset="0"/>
              </a:rPr>
              <a:t>Holistic nursing standards of practice</a:t>
            </a:r>
            <a:r>
              <a:rPr lang="en-CA" sz="1200" kern="100" dirty="0">
                <a:effectLst/>
                <a:ea typeface="Aptos" panose="020B0004020202020204" pitchFamily="34" charset="0"/>
                <a:cs typeface="Times New Roman" panose="02020603050405020304" pitchFamily="18" charset="0"/>
              </a:rPr>
              <a:t>. </a:t>
            </a:r>
            <a:r>
              <a:rPr lang="en-CA" sz="1200" kern="100" dirty="0">
                <a:effectLst/>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https://www.chna.ca/chna-standards-of-practice/</a:t>
            </a:r>
            <a:endParaRPr lang="en-CA" sz="1200" kern="100" dirty="0">
              <a:effectLst/>
              <a:ea typeface="Aptos" panose="020B0004020202020204" pitchFamily="34" charset="0"/>
              <a:cs typeface="Times New Roman" panose="02020603050405020304" pitchFamily="18" charset="0"/>
            </a:endParaRPr>
          </a:p>
          <a:p>
            <a:endParaRPr lang="en-US" sz="1200" b="0" i="0" strike="noStrike" baseline="0" dirty="0"/>
          </a:p>
          <a:p>
            <a:r>
              <a:rPr lang="en-US" sz="1200" b="0" i="0" strike="noStrike" baseline="0" dirty="0"/>
              <a:t>Canadian Nurses Association. (2017). </a:t>
            </a:r>
            <a:r>
              <a:rPr lang="en-US" sz="1200" b="0" i="1" strike="noStrike" baseline="0" dirty="0"/>
              <a:t>Code of ethics for registered nurses. </a:t>
            </a:r>
            <a:r>
              <a:rPr lang="en-US" sz="1200" b="0" i="0" strike="noStrike" baseline="0" dirty="0"/>
              <a:t>Canadian Nurses Association. </a:t>
            </a:r>
          </a:p>
          <a:p>
            <a:r>
              <a:rPr lang="en-US" sz="1200" dirty="0"/>
              <a:t>	</a:t>
            </a:r>
            <a:r>
              <a:rPr lang="en-US" sz="1200" b="0" i="0" u="none" strike="noStrike" baseline="0" dirty="0"/>
              <a:t>https://cna-aiic.ca/html/en/Code-of-Ethics-2017-Edition/files/assets/basic-</a:t>
            </a:r>
            <a:r>
              <a:rPr lang="en-CA" sz="1200" b="0" i="0" u="none" strike="noStrike" baseline="0" dirty="0"/>
              <a:t>html/page-1.html# </a:t>
            </a:r>
            <a:endParaRPr lang="en-US" sz="1200" dirty="0"/>
          </a:p>
          <a:p>
            <a:pPr>
              <a:lnSpc>
                <a:spcPct val="150000"/>
              </a:lnSpc>
            </a:pPr>
            <a:r>
              <a:rPr lang="en-US" sz="1200" dirty="0"/>
              <a:t>Dossey, B. (2008). Theory of integral nursing. </a:t>
            </a:r>
            <a:r>
              <a:rPr lang="en-US" sz="1200" i="1" dirty="0"/>
              <a:t>Advances in Nursing Science 31</a:t>
            </a:r>
            <a:r>
              <a:rPr lang="en-US" sz="1200" dirty="0"/>
              <a:t>(1),</a:t>
            </a:r>
            <a:r>
              <a:rPr lang="en-CA" sz="1200" dirty="0"/>
              <a:t> </a:t>
            </a:r>
            <a:r>
              <a:rPr lang="en-US" sz="1200" dirty="0"/>
              <a:t>E52-E73.</a:t>
            </a:r>
          </a:p>
          <a:p>
            <a:pPr>
              <a:lnSpc>
                <a:spcPct val="150000"/>
              </a:lnSpc>
            </a:pPr>
            <a:r>
              <a:rPr kumimoji="0" lang="en-US" altLang="en-US" sz="1200" b="0" i="0" u="none" strike="noStrike" cap="none" normalizeH="0" baseline="0" dirty="0">
                <a:ln>
                  <a:noFill/>
                </a:ln>
                <a:solidFill>
                  <a:srgbClr val="000000"/>
                </a:solidFill>
                <a:effectLst/>
                <a:latin typeface="+mn-lt"/>
                <a:cs typeface="Arial" panose="020B0604020202020204" pitchFamily="34" charset="0"/>
              </a:rPr>
              <a:t>Dossey, B. M., &amp; Keegan, L. (Eds.). (2022). </a:t>
            </a:r>
            <a:r>
              <a:rPr kumimoji="0" lang="en-US" altLang="en-US" sz="1200" b="0" i="1" u="none" strike="noStrike" cap="none" normalizeH="0" baseline="0" dirty="0">
                <a:ln>
                  <a:noFill/>
                </a:ln>
                <a:solidFill>
                  <a:srgbClr val="000000"/>
                </a:solidFill>
                <a:effectLst/>
                <a:latin typeface="+mn-lt"/>
                <a:cs typeface="Arial" panose="020B0604020202020204" pitchFamily="34" charset="0"/>
              </a:rPr>
              <a:t>Holistic nursing: A handbook for practice</a:t>
            </a:r>
            <a:r>
              <a:rPr kumimoji="0" lang="en-US" altLang="en-US" sz="1200" b="0" i="0" u="none" strike="noStrike" cap="none" normalizeH="0" baseline="0" dirty="0">
                <a:ln>
                  <a:noFill/>
                </a:ln>
                <a:solidFill>
                  <a:srgbClr val="000000"/>
                </a:solidFill>
                <a:effectLst/>
                <a:latin typeface="+mn-lt"/>
                <a:cs typeface="Arial" panose="020B0604020202020204" pitchFamily="34" charset="0"/>
              </a:rPr>
              <a:t> (8th ed.). Jones &amp; Bartlett Learning</a:t>
            </a:r>
            <a:endParaRPr lang="en-US" sz="1200" dirty="0"/>
          </a:p>
          <a:p>
            <a:pPr>
              <a:lnSpc>
                <a:spcPct val="150000"/>
              </a:lnSpc>
            </a:pPr>
            <a:r>
              <a:rPr lang="en-US" sz="1200" dirty="0"/>
              <a:t>Dunn, P.A. (2019). </a:t>
            </a:r>
            <a:r>
              <a:rPr lang="en-US" sz="1200" i="1" dirty="0"/>
              <a:t>Holistic healing. Theories, practices and social change. </a:t>
            </a:r>
            <a:r>
              <a:rPr lang="en-US" sz="1200" dirty="0"/>
              <a:t>Canadian Scholars.</a:t>
            </a:r>
          </a:p>
          <a:p>
            <a:r>
              <a:rPr lang="en-CA" sz="1200" kern="100" dirty="0">
                <a:effectLst/>
                <a:ea typeface="Aptos" panose="020B0004020202020204" pitchFamily="34" charset="0"/>
                <a:cs typeface="Times New Roman" panose="02020603050405020304" pitchFamily="18" charset="0"/>
              </a:rPr>
              <a:t>Dyess, S., Prestia, A., Marquit, D., &amp; Newman, D. (2018). Self-care for nurse leaders in acute care environment reduces perceived stress: A mixed methods pilot study merits </a:t>
            </a:r>
          </a:p>
          <a:p>
            <a:r>
              <a:rPr lang="en-CA" sz="1200" kern="100" dirty="0">
                <a:effectLst/>
                <a:ea typeface="Aptos" panose="020B0004020202020204" pitchFamily="34" charset="0"/>
                <a:cs typeface="Times New Roman" panose="02020603050405020304" pitchFamily="18" charset="0"/>
              </a:rPr>
              <a:t>	further investigation. </a:t>
            </a:r>
            <a:r>
              <a:rPr lang="en-CA" sz="1200" i="1" kern="100" dirty="0">
                <a:effectLst/>
                <a:ea typeface="Aptos" panose="020B0004020202020204" pitchFamily="34" charset="0"/>
                <a:cs typeface="Times New Roman" panose="02020603050405020304" pitchFamily="18" charset="0"/>
              </a:rPr>
              <a:t>Journal of Holistic Nursing, 36</a:t>
            </a:r>
            <a:r>
              <a:rPr lang="en-CA" sz="1200" kern="100" dirty="0">
                <a:effectLst/>
                <a:ea typeface="Aptos" panose="020B0004020202020204" pitchFamily="34" charset="0"/>
                <a:cs typeface="Times New Roman" panose="02020603050405020304" pitchFamily="18" charset="0"/>
              </a:rPr>
              <a:t>(1), 79-91. https://doi.org/10.1177/0898010116685655</a:t>
            </a:r>
            <a:endParaRPr lang="en-CA" sz="1200" dirty="0"/>
          </a:p>
          <a:p>
            <a:pPr>
              <a:lnSpc>
                <a:spcPct val="150000"/>
              </a:lnSpc>
            </a:pPr>
            <a:r>
              <a:rPr lang="en-US" sz="1200" dirty="0"/>
              <a:t>Frisch, N., Howard, K., Campbell, D. &amp; Weir-Hughes, D. (2018). Holistic nurses’ use of energy-based caring modalities. </a:t>
            </a:r>
            <a:r>
              <a:rPr lang="en-US" sz="1200" i="1" dirty="0"/>
              <a:t>Journal of Holistic Nursing 36</a:t>
            </a:r>
            <a:r>
              <a:rPr lang="en-US" sz="1200" dirty="0"/>
              <a:t>(3), 210-217.</a:t>
            </a:r>
            <a:endParaRPr lang="en-CA" sz="1200" dirty="0"/>
          </a:p>
          <a:p>
            <a:r>
              <a:rPr lang="en-CA" sz="1200" kern="100" dirty="0">
                <a:effectLst/>
                <a:ea typeface="Aptos" panose="020B0004020202020204" pitchFamily="34" charset="0"/>
                <a:cs typeface="Times New Roman" panose="02020603050405020304" pitchFamily="18" charset="0"/>
              </a:rPr>
              <a:t>Havaei, F., MacPhee, M., Ma, A., Gear, A., &amp; Sorensen, C. (2020a). A provincial study of nurses’ COVID-19 experiences and psychological health and safety in British Columbia, Canada: </a:t>
            </a:r>
          </a:p>
          <a:p>
            <a:r>
              <a:rPr lang="en-CA" sz="1200" kern="100" dirty="0">
                <a:ea typeface="Aptos" panose="020B0004020202020204" pitchFamily="34" charset="0"/>
                <a:cs typeface="Times New Roman" panose="02020603050405020304" pitchFamily="18" charset="0"/>
              </a:rPr>
              <a:t>	</a:t>
            </a:r>
            <a:r>
              <a:rPr lang="en-CA" sz="1200" kern="100" dirty="0">
                <a:effectLst/>
                <a:ea typeface="Aptos" panose="020B0004020202020204" pitchFamily="34" charset="0"/>
                <a:cs typeface="Times New Roman" panose="02020603050405020304" pitchFamily="18" charset="0"/>
              </a:rPr>
              <a:t>Final report. 1-131. </a:t>
            </a:r>
            <a:r>
              <a:rPr lang="en-CA" sz="1200" u="sng" kern="100" dirty="0">
                <a:solidFill>
                  <a:srgbClr val="467886"/>
                </a:solidFill>
                <a:effectLst/>
                <a:ea typeface="Aptos" panose="020B0004020202020204" pitchFamily="34" charset="0"/>
                <a:cs typeface="Times New Roman" panose="02020603050405020304" pitchFamily="18" charset="0"/>
                <a:hlinkClick r:id="rId5"/>
              </a:rPr>
              <a:t>http://dx.doi.org/10.14288/1.0394563</a:t>
            </a:r>
            <a:endParaRPr lang="en-CA" sz="1200" dirty="0"/>
          </a:p>
          <a:p>
            <a:pPr>
              <a:lnSpc>
                <a:spcPct val="150000"/>
              </a:lnSpc>
            </a:pPr>
            <a:r>
              <a:rPr lang="en-CA" sz="1200" dirty="0"/>
              <a:t>Jain, S. (2022). </a:t>
            </a:r>
            <a:r>
              <a:rPr lang="en-CA" sz="1200" i="1" dirty="0"/>
              <a:t>Healing ourselves. Biofield science and the future of health. </a:t>
            </a:r>
            <a:r>
              <a:rPr lang="en-CA" sz="1200" dirty="0"/>
              <a:t>Sounds True.</a:t>
            </a:r>
          </a:p>
          <a:p>
            <a:pPr>
              <a:lnSpc>
                <a:spcPct val="150000"/>
              </a:lnSpc>
            </a:pPr>
            <a:r>
              <a:rPr lang="en-CA" sz="1200" dirty="0"/>
              <a:t>Judith, A. (2004). </a:t>
            </a:r>
            <a:r>
              <a:rPr lang="en-CA" sz="1200" i="1" dirty="0"/>
              <a:t>Eastern body western mind (Revised)</a:t>
            </a:r>
            <a:r>
              <a:rPr lang="en-CA" sz="1200" dirty="0"/>
              <a:t>. New York: Celestial Arts.</a:t>
            </a:r>
            <a:r>
              <a:rPr lang="en-US" sz="1200" dirty="0"/>
              <a:t>. </a:t>
            </a:r>
          </a:p>
          <a:p>
            <a:r>
              <a:rPr lang="en-CA" sz="1200" kern="100" dirty="0">
                <a:effectLst/>
                <a:ea typeface="Aptos" panose="020B0004020202020204" pitchFamily="34" charset="0"/>
                <a:cs typeface="Times New Roman" panose="02020603050405020304" pitchFamily="18" charset="0"/>
              </a:rPr>
              <a:t>MacPhee, M., Dahinten, S., &amp; Havaei, F. (2017). The impact of heavy perceived nurse workloads on patient and nurse outcomes. </a:t>
            </a:r>
            <a:r>
              <a:rPr lang="en-CA" sz="1200" i="1" kern="100" dirty="0">
                <a:effectLst/>
                <a:ea typeface="Aptos" panose="020B0004020202020204" pitchFamily="34" charset="0"/>
                <a:cs typeface="Times New Roman" panose="02020603050405020304" pitchFamily="18" charset="0"/>
              </a:rPr>
              <a:t>Administrative Sciences, 7</a:t>
            </a:r>
            <a:r>
              <a:rPr lang="en-CA" sz="1200" kern="100" dirty="0">
                <a:effectLst/>
                <a:ea typeface="Aptos" panose="020B0004020202020204" pitchFamily="34" charset="0"/>
                <a:cs typeface="Times New Roman" panose="02020603050405020304" pitchFamily="18" charset="0"/>
              </a:rPr>
              <a:t>(7), </a:t>
            </a:r>
          </a:p>
          <a:p>
            <a:r>
              <a:rPr lang="en-CA" sz="1200" kern="100" dirty="0">
                <a:effectLst/>
                <a:ea typeface="Aptos" panose="020B0004020202020204" pitchFamily="34" charset="0"/>
                <a:cs typeface="Times New Roman" panose="02020603050405020304" pitchFamily="18" charset="0"/>
              </a:rPr>
              <a:t>	1-17. </a:t>
            </a:r>
            <a:r>
              <a:rPr lang="en-CA" sz="1200" u="sng" kern="100" dirty="0">
                <a:solidFill>
                  <a:srgbClr val="467886"/>
                </a:solidFill>
                <a:effectLst/>
                <a:ea typeface="Aptos" panose="020B0004020202020204" pitchFamily="34" charset="0"/>
                <a:cs typeface="Times New Roman" panose="02020603050405020304" pitchFamily="18" charset="0"/>
                <a:hlinkClick r:id="rId6"/>
              </a:rPr>
              <a:t>https://doi.org/10.3390/admsci7010007</a:t>
            </a:r>
            <a:endParaRPr lang="en-CA" sz="1200" kern="100" dirty="0">
              <a:effectLst/>
              <a:ea typeface="Aptos" panose="020B0004020202020204" pitchFamily="34" charset="0"/>
              <a:cs typeface="Times New Roman" panose="02020603050405020304" pitchFamily="18" charset="0"/>
            </a:endParaRPr>
          </a:p>
          <a:p>
            <a:r>
              <a:rPr lang="en-US" sz="1200" b="0" i="0" u="none" strike="noStrike" baseline="0" dirty="0"/>
              <a:t>World Health Organization. (2020). </a:t>
            </a:r>
            <a:r>
              <a:rPr lang="en-US" sz="1200" b="0" i="1" u="none" strike="noStrike" baseline="0" dirty="0"/>
              <a:t>Year of the nurse and midwife 2020. </a:t>
            </a:r>
            <a:r>
              <a:rPr lang="en-CA" sz="1200" b="0" i="0" u="none" strike="noStrike" baseline="0" dirty="0">
                <a:hlinkClick r:id="rId7">
                  <a:extLst>
                    <a:ext uri="{A12FA001-AC4F-418D-AE19-62706E023703}">
                      <ahyp:hlinkClr xmlns:ahyp="http://schemas.microsoft.com/office/drawing/2018/hyperlinkcolor" val="tx"/>
                    </a:ext>
                  </a:extLst>
                </a:hlinkClick>
              </a:rPr>
              <a:t>https://www.who.int/campaigns/year-of-the-nurse-and-the-midwife-2020</a:t>
            </a:r>
            <a:endParaRPr lang="en-CA" sz="1200" b="0" i="0" u="none" strike="noStrike" baseline="0" dirty="0"/>
          </a:p>
          <a:p>
            <a:endParaRPr lang="en-CA" sz="1200" dirty="0"/>
          </a:p>
          <a:p>
            <a:r>
              <a:rPr lang="en-US" sz="1200" dirty="0"/>
              <a:t>Wilbur, K. (2007). </a:t>
            </a:r>
            <a:r>
              <a:rPr lang="en-US" sz="1200" i="1" dirty="0"/>
              <a:t>The integral vision. </a:t>
            </a:r>
            <a:r>
              <a:rPr lang="en-US" sz="1200" dirty="0"/>
              <a:t>Shambala</a:t>
            </a:r>
            <a:r>
              <a:rPr lang="en-CA" sz="1200" dirty="0"/>
              <a:t>.</a:t>
            </a:r>
            <a:endParaRPr lang="en-CA" sz="1400" dirty="0"/>
          </a:p>
        </p:txBody>
      </p:sp>
    </p:spTree>
    <p:extLst>
      <p:ext uri="{BB962C8B-B14F-4D97-AF65-F5344CB8AC3E}">
        <p14:creationId xmlns:p14="http://schemas.microsoft.com/office/powerpoint/2010/main" val="2470912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3EE45-3924-5A20-4FDE-7EA6BBEBD06F}"/>
              </a:ext>
            </a:extLst>
          </p:cNvPr>
          <p:cNvSpPr>
            <a:spLocks noGrp="1"/>
          </p:cNvSpPr>
          <p:nvPr>
            <p:ph type="title"/>
          </p:nvPr>
        </p:nvSpPr>
        <p:spPr>
          <a:xfrm>
            <a:off x="914400" y="914400"/>
            <a:ext cx="5641848" cy="5029200"/>
          </a:xfrm>
        </p:spPr>
        <p:txBody>
          <a:bodyPr/>
          <a:lstStyle/>
          <a:p>
            <a:r>
              <a:rPr lang="en-US" dirty="0"/>
              <a:t>the power of communication:</a:t>
            </a:r>
            <a:br>
              <a:rPr lang="en-US" dirty="0"/>
            </a:br>
            <a:br>
              <a:rPr lang="en-US" dirty="0"/>
            </a:br>
            <a:r>
              <a:rPr lang="en-US" dirty="0"/>
              <a:t>the words we use matter …</a:t>
            </a:r>
          </a:p>
        </p:txBody>
      </p:sp>
      <p:pic>
        <p:nvPicPr>
          <p:cNvPr id="8" name="Picture Placeholder 21" descr="Person in black skirt and white shirt holding some dandelions">
            <a:extLst>
              <a:ext uri="{FF2B5EF4-FFF2-40B4-BE49-F238E27FC236}">
                <a16:creationId xmlns:a16="http://schemas.microsoft.com/office/drawing/2014/main" id="{FFD2BD9F-962D-9BA5-14BE-C9CD52FEF9C7}"/>
              </a:ext>
            </a:extLst>
          </p:cNvPr>
          <p:cNvPicPr>
            <a:picLocks noGrp="1" noChangeAspect="1"/>
          </p:cNvPicPr>
          <p:nvPr>
            <p:ph type="pic" idx="1"/>
          </p:nvPr>
        </p:nvPicPr>
        <p:blipFill rotWithShape="1">
          <a:blip r:embed="rId3" cstate="screen">
            <a:extLst>
              <a:ext uri="{28A0092B-C50C-407E-A947-70E740481C1C}">
                <a14:useLocalDpi xmlns:a14="http://schemas.microsoft.com/office/drawing/2010/main"/>
              </a:ext>
            </a:extLst>
          </a:blip>
          <a:srcRect t="18" b="18"/>
          <a:stretch/>
        </p:blipFill>
        <p:spPr>
          <a:xfrm>
            <a:off x="7401941" y="0"/>
            <a:ext cx="4790059" cy="6587067"/>
          </a:xfrm>
        </p:spPr>
      </p:pic>
      <p:sp>
        <p:nvSpPr>
          <p:cNvPr id="3" name="TextBox 2">
            <a:extLst>
              <a:ext uri="{FF2B5EF4-FFF2-40B4-BE49-F238E27FC236}">
                <a16:creationId xmlns:a16="http://schemas.microsoft.com/office/drawing/2014/main" id="{88BD9CC4-5A4B-5C25-9C56-9C593A3D1B55}"/>
              </a:ext>
            </a:extLst>
          </p:cNvPr>
          <p:cNvSpPr txBox="1"/>
          <p:nvPr/>
        </p:nvSpPr>
        <p:spPr>
          <a:xfrm>
            <a:off x="5022629" y="6231276"/>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22223244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A7BE12AD-D808-BDE0-3EB8-5BC50B1D8474}"/>
              </a:ext>
            </a:extLst>
          </p:cNvPr>
          <p:cNvSpPr>
            <a:spLocks noGrp="1"/>
          </p:cNvSpPr>
          <p:nvPr>
            <p:ph type="title"/>
          </p:nvPr>
        </p:nvSpPr>
        <p:spPr>
          <a:xfrm>
            <a:off x="914400" y="349725"/>
            <a:ext cx="7534656" cy="1479075"/>
          </a:xfrm>
        </p:spPr>
        <p:txBody>
          <a:bodyPr/>
          <a:lstStyle/>
          <a:p>
            <a:r>
              <a:rPr lang="en-US" sz="3200" dirty="0"/>
              <a:t>Definitions …</a:t>
            </a:r>
            <a:br>
              <a:rPr lang="en-US" sz="3200" dirty="0"/>
            </a:br>
            <a:br>
              <a:rPr lang="en-US" sz="3200" dirty="0"/>
            </a:br>
            <a:r>
              <a:rPr lang="en-US" sz="2800" dirty="0"/>
              <a:t>Holistic</a:t>
            </a:r>
          </a:p>
        </p:txBody>
      </p:sp>
      <p:sp>
        <p:nvSpPr>
          <p:cNvPr id="8" name="Content Placeholder 7">
            <a:extLst>
              <a:ext uri="{FF2B5EF4-FFF2-40B4-BE49-F238E27FC236}">
                <a16:creationId xmlns:a16="http://schemas.microsoft.com/office/drawing/2014/main" id="{BCFDA37B-399A-B9F0-7A7D-2A891EB7FFA6}"/>
              </a:ext>
            </a:extLst>
          </p:cNvPr>
          <p:cNvSpPr>
            <a:spLocks noGrp="1"/>
          </p:cNvSpPr>
          <p:nvPr>
            <p:ph sz="quarter" idx="10"/>
          </p:nvPr>
        </p:nvSpPr>
        <p:spPr>
          <a:xfrm>
            <a:off x="1772140" y="2039112"/>
            <a:ext cx="8163612" cy="1854158"/>
          </a:xfrm>
        </p:spPr>
        <p:txBody>
          <a:bodyPr>
            <a:normAutofit/>
          </a:bodyPr>
          <a:lstStyle/>
          <a:p>
            <a:r>
              <a:rPr lang="en-CA" sz="2000" dirty="0">
                <a:effectLst/>
                <a:ea typeface="Calibri" panose="020F0502020204030204" pitchFamily="34" charset="0"/>
              </a:rPr>
              <a:t>This perspective is operationalized by an intentional, goal-based engagement in activities that support the </a:t>
            </a:r>
            <a:r>
              <a:rPr lang="en-CA" sz="2000" b="1" i="1" dirty="0">
                <a:effectLst/>
                <a:ea typeface="Calibri" panose="020F0502020204030204" pitchFamily="34" charset="0"/>
              </a:rPr>
              <a:t>physical, emotional, mental, </a:t>
            </a:r>
            <a:r>
              <a:rPr lang="en-CA" sz="2000" i="1" dirty="0">
                <a:effectLst/>
                <a:ea typeface="Calibri" panose="020F0502020204030204" pitchFamily="34" charset="0"/>
              </a:rPr>
              <a:t>and</a:t>
            </a:r>
            <a:r>
              <a:rPr lang="en-CA" sz="2000" b="1" i="1" dirty="0">
                <a:effectLst/>
                <a:ea typeface="Calibri" panose="020F0502020204030204" pitchFamily="34" charset="0"/>
              </a:rPr>
              <a:t> spiritual</a:t>
            </a:r>
            <a:r>
              <a:rPr lang="en-CA" sz="2000" dirty="0">
                <a:effectLst/>
                <a:ea typeface="Calibri" panose="020F0502020204030204" pitchFamily="34" charset="0"/>
              </a:rPr>
              <a:t> aspects of an individual’s experience of health …</a:t>
            </a:r>
          </a:p>
          <a:p>
            <a:r>
              <a:rPr lang="en-CA" dirty="0">
                <a:ea typeface="Calibri" panose="020F0502020204030204" pitchFamily="34" charset="0"/>
              </a:rPr>
              <a:t>T</a:t>
            </a:r>
            <a:r>
              <a:rPr lang="en-CA" sz="2000" dirty="0">
                <a:effectLst/>
                <a:ea typeface="Calibri" panose="020F0502020204030204" pitchFamily="34" charset="0"/>
              </a:rPr>
              <a:t>he relationship between all elements of their lived experience, and the balance or imbalance between them are significant influencers of this process. </a:t>
            </a:r>
            <a:endParaRPr lang="en-CA" sz="2000" dirty="0"/>
          </a:p>
        </p:txBody>
      </p:sp>
      <p:sp>
        <p:nvSpPr>
          <p:cNvPr id="3" name="Slide Number Placeholder 2">
            <a:extLst>
              <a:ext uri="{FF2B5EF4-FFF2-40B4-BE49-F238E27FC236}">
                <a16:creationId xmlns:a16="http://schemas.microsoft.com/office/drawing/2014/main" id="{50CD348E-9357-0442-4555-AF6B4AFE34B6}"/>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4</a:t>
            </a:fld>
            <a:endParaRPr lang="en-US" dirty="0"/>
          </a:p>
        </p:txBody>
      </p:sp>
      <p:sp>
        <p:nvSpPr>
          <p:cNvPr id="2" name="Title 18">
            <a:extLst>
              <a:ext uri="{FF2B5EF4-FFF2-40B4-BE49-F238E27FC236}">
                <a16:creationId xmlns:a16="http://schemas.microsoft.com/office/drawing/2014/main" id="{7D16DEF2-631E-ADEB-36C6-9407F1295C72}"/>
              </a:ext>
            </a:extLst>
          </p:cNvPr>
          <p:cNvSpPr txBox="1">
            <a:spLocks/>
          </p:cNvSpPr>
          <p:nvPr/>
        </p:nvSpPr>
        <p:spPr>
          <a:xfrm>
            <a:off x="914400" y="3893270"/>
            <a:ext cx="7534656" cy="614314"/>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800" dirty="0"/>
              <a:t>Integral</a:t>
            </a:r>
          </a:p>
        </p:txBody>
      </p:sp>
      <p:sp>
        <p:nvSpPr>
          <p:cNvPr id="4" name="Content Placeholder 7">
            <a:extLst>
              <a:ext uri="{FF2B5EF4-FFF2-40B4-BE49-F238E27FC236}">
                <a16:creationId xmlns:a16="http://schemas.microsoft.com/office/drawing/2014/main" id="{D99AFD07-7084-40A3-06BB-54B12A0AB2F9}"/>
              </a:ext>
            </a:extLst>
          </p:cNvPr>
          <p:cNvSpPr txBox="1">
            <a:spLocks/>
          </p:cNvSpPr>
          <p:nvPr/>
        </p:nvSpPr>
        <p:spPr>
          <a:xfrm>
            <a:off x="1644878" y="4628560"/>
            <a:ext cx="8418136" cy="6143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The process of integrating all aspects of Self which is inclusive and transcendent</a:t>
            </a:r>
          </a:p>
          <a:p>
            <a:r>
              <a:rPr lang="en-CA" dirty="0"/>
              <a:t>Also reflects the practice of inclusivity of approaches, working together for a common goal</a:t>
            </a:r>
          </a:p>
        </p:txBody>
      </p:sp>
      <p:sp>
        <p:nvSpPr>
          <p:cNvPr id="5" name="TextBox 4">
            <a:extLst>
              <a:ext uri="{FF2B5EF4-FFF2-40B4-BE49-F238E27FC236}">
                <a16:creationId xmlns:a16="http://schemas.microsoft.com/office/drawing/2014/main" id="{310291C4-3C6C-1E0A-DD00-0DF161B5DCE0}"/>
              </a:ext>
            </a:extLst>
          </p:cNvPr>
          <p:cNvSpPr txBox="1"/>
          <p:nvPr/>
        </p:nvSpPr>
        <p:spPr>
          <a:xfrm>
            <a:off x="5022629" y="6231276"/>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1966913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A52C1E-D9EE-59B4-8F80-28888326A532}"/>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6CD71CAA-C968-142B-1634-F58DA6C82A5D}"/>
              </a:ext>
            </a:extLst>
          </p:cNvPr>
          <p:cNvSpPr>
            <a:spLocks noGrp="1"/>
          </p:cNvSpPr>
          <p:nvPr>
            <p:ph type="title"/>
          </p:nvPr>
        </p:nvSpPr>
        <p:spPr/>
        <p:txBody>
          <a:bodyPr/>
          <a:lstStyle/>
          <a:p>
            <a:r>
              <a:rPr lang="en-US" dirty="0"/>
              <a:t>H</a:t>
            </a:r>
            <a:r>
              <a:rPr lang="en-US" sz="3200" dirty="0"/>
              <a:t>olistic nurse</a:t>
            </a:r>
            <a:endParaRPr lang="en-US" dirty="0"/>
          </a:p>
        </p:txBody>
      </p:sp>
      <p:sp>
        <p:nvSpPr>
          <p:cNvPr id="8" name="Content Placeholder 7">
            <a:extLst>
              <a:ext uri="{FF2B5EF4-FFF2-40B4-BE49-F238E27FC236}">
                <a16:creationId xmlns:a16="http://schemas.microsoft.com/office/drawing/2014/main" id="{11E3CA39-22D2-A471-CDB2-6148FA35DC11}"/>
              </a:ext>
            </a:extLst>
          </p:cNvPr>
          <p:cNvSpPr>
            <a:spLocks noGrp="1"/>
          </p:cNvSpPr>
          <p:nvPr>
            <p:ph sz="quarter" idx="10"/>
          </p:nvPr>
        </p:nvSpPr>
        <p:spPr>
          <a:xfrm>
            <a:off x="1781665" y="2476728"/>
            <a:ext cx="8870623" cy="2552473"/>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solidFill>
                  <a:srgbClr val="222222"/>
                </a:solidFill>
                <a:cs typeface="Arial" panose="020B0604020202020204" pitchFamily="34" charset="0"/>
              </a:rPr>
              <a:t>“</a:t>
            </a:r>
            <a:r>
              <a:rPr kumimoji="0" lang="en-US" altLang="en-US" b="0" i="0" u="none" strike="noStrike" cap="none" normalizeH="0" baseline="0" dirty="0">
                <a:ln>
                  <a:noFill/>
                </a:ln>
                <a:solidFill>
                  <a:srgbClr val="222222"/>
                </a:solidFill>
                <a:effectLst/>
                <a:cs typeface="Arial" panose="020B0604020202020204" pitchFamily="34" charset="0"/>
              </a:rPr>
              <a:t>A nurse who recognizes and integrates body-mind-emotion-spirit-environmental principles and modalities into daily life and clinical practice, creates a caring, healing space within herself or himself that allow the nurse to be an instrument of healing, shares authenticity of unconditional presence that helps to remove the barriers to the healing process, facilitates another's person's growth (body-mind-emotion-spirit-environment-energetic-connections), and assists with the recover from illness or transition to a peaceful death”</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cs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200" b="0" i="0" u="none" strike="noStrike" cap="none" normalizeH="0" baseline="0" dirty="0">
                <a:ln>
                  <a:noFill/>
                </a:ln>
                <a:solidFill>
                  <a:srgbClr val="222222"/>
                </a:solidFill>
                <a:effectLst/>
                <a:cs typeface="Arial" panose="020B0604020202020204" pitchFamily="34" charset="0"/>
              </a:rPr>
              <a:t>(Dossey, B. M., &amp; Keegan, 2022, p.26)</a:t>
            </a:r>
            <a:endParaRPr kumimoji="0" lang="en-US" altLang="en-US" sz="1200" b="1" i="0" u="none" strike="noStrike" cap="none" normalizeH="0" baseline="0" dirty="0">
              <a:ln>
                <a:noFill/>
              </a:ln>
              <a:solidFill>
                <a:srgbClr val="222222"/>
              </a:solidFill>
              <a:effectLst/>
              <a:cs typeface="Arial" panose="020B0604020202020204" pitchFamily="34" charset="0"/>
            </a:endParaRPr>
          </a:p>
        </p:txBody>
      </p:sp>
      <p:sp>
        <p:nvSpPr>
          <p:cNvPr id="3" name="Slide Number Placeholder 2">
            <a:extLst>
              <a:ext uri="{FF2B5EF4-FFF2-40B4-BE49-F238E27FC236}">
                <a16:creationId xmlns:a16="http://schemas.microsoft.com/office/drawing/2014/main" id="{FD5A19FB-58A4-D823-5A0B-B44100EE2FC9}"/>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5</a:t>
            </a:fld>
            <a:endParaRPr lang="en-US" dirty="0"/>
          </a:p>
        </p:txBody>
      </p:sp>
      <p:sp>
        <p:nvSpPr>
          <p:cNvPr id="5" name="TextBox 4">
            <a:extLst>
              <a:ext uri="{FF2B5EF4-FFF2-40B4-BE49-F238E27FC236}">
                <a16:creationId xmlns:a16="http://schemas.microsoft.com/office/drawing/2014/main" id="{9DC1612E-9126-7AAD-7F44-EC1FAAE89D80}"/>
              </a:ext>
            </a:extLst>
          </p:cNvPr>
          <p:cNvSpPr txBox="1"/>
          <p:nvPr/>
        </p:nvSpPr>
        <p:spPr>
          <a:xfrm>
            <a:off x="5022629" y="6231276"/>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1652703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7F83B-9D67-DEAF-6924-B8D76DF1489B}"/>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8830F6E8-0258-AC65-1641-D2FA217F9999}"/>
              </a:ext>
            </a:extLst>
          </p:cNvPr>
          <p:cNvSpPr>
            <a:spLocks noGrp="1"/>
          </p:cNvSpPr>
          <p:nvPr>
            <p:ph type="title"/>
          </p:nvPr>
        </p:nvSpPr>
        <p:spPr/>
        <p:txBody>
          <a:bodyPr/>
          <a:lstStyle/>
          <a:p>
            <a:r>
              <a:rPr lang="en-US" dirty="0"/>
              <a:t>Curing vs Healing</a:t>
            </a:r>
          </a:p>
        </p:txBody>
      </p:sp>
      <p:sp>
        <p:nvSpPr>
          <p:cNvPr id="8" name="Content Placeholder 7">
            <a:extLst>
              <a:ext uri="{FF2B5EF4-FFF2-40B4-BE49-F238E27FC236}">
                <a16:creationId xmlns:a16="http://schemas.microsoft.com/office/drawing/2014/main" id="{AB5EC717-F662-FD09-63ED-CEB1C58EBF20}"/>
              </a:ext>
            </a:extLst>
          </p:cNvPr>
          <p:cNvSpPr>
            <a:spLocks noGrp="1"/>
          </p:cNvSpPr>
          <p:nvPr>
            <p:ph sz="quarter" idx="10"/>
          </p:nvPr>
        </p:nvSpPr>
        <p:spPr>
          <a:xfrm>
            <a:off x="1781665" y="2130458"/>
            <a:ext cx="8870623" cy="3403076"/>
          </a:xfrm>
        </p:spPr>
        <p:txBody>
          <a:bodyPr>
            <a:normAutofit lnSpcReduction="10000"/>
          </a:bodyPr>
          <a:lstStyle/>
          <a:p>
            <a:pPr marL="0" indent="0" algn="l">
              <a:lnSpc>
                <a:spcPct val="100000"/>
              </a:lnSpc>
              <a:spcBef>
                <a:spcPts val="0"/>
              </a:spcBef>
              <a:buNone/>
            </a:pPr>
            <a:r>
              <a:rPr lang="en-US" sz="2000" b="1" i="0" dirty="0">
                <a:solidFill>
                  <a:srgbClr val="222222"/>
                </a:solidFill>
                <a:effectLst/>
              </a:rPr>
              <a:t>Curing</a:t>
            </a:r>
            <a:br>
              <a:rPr lang="en-US" sz="2000" b="0" i="0" dirty="0">
                <a:solidFill>
                  <a:srgbClr val="222222"/>
                </a:solidFill>
                <a:effectLst/>
              </a:rPr>
            </a:br>
            <a:r>
              <a:rPr lang="en-US" sz="2000" b="0" i="0" dirty="0">
                <a:solidFill>
                  <a:srgbClr val="222222"/>
                </a:solidFill>
                <a:effectLst/>
              </a:rPr>
              <a:t>The process of alleviating or removing disease or symptoms from the body. It typically involves medical interventions such as medication, surgery, or other procedures that address physical conditions at a physiological level. Curing aims for a measurable outcome—the elimination of illness or symptoms.</a:t>
            </a:r>
          </a:p>
          <a:p>
            <a:pPr marL="0" indent="0" algn="l">
              <a:lnSpc>
                <a:spcPct val="100000"/>
              </a:lnSpc>
              <a:spcBef>
                <a:spcPts val="0"/>
              </a:spcBef>
              <a:buNone/>
            </a:pPr>
            <a:endParaRPr lang="en-US" sz="2000" b="0" i="0" dirty="0">
              <a:solidFill>
                <a:srgbClr val="222222"/>
              </a:solidFill>
              <a:effectLst/>
            </a:endParaRPr>
          </a:p>
          <a:p>
            <a:pPr marL="0" indent="0" algn="l">
              <a:lnSpc>
                <a:spcPct val="100000"/>
              </a:lnSpc>
              <a:spcBef>
                <a:spcPts val="0"/>
              </a:spcBef>
              <a:buNone/>
            </a:pPr>
            <a:r>
              <a:rPr lang="en-US" sz="2000" b="1" i="0" dirty="0">
                <a:solidFill>
                  <a:srgbClr val="222222"/>
                </a:solidFill>
                <a:effectLst/>
              </a:rPr>
              <a:t>Healing</a:t>
            </a:r>
            <a:br>
              <a:rPr lang="en-US" sz="2000" b="0" i="0" dirty="0">
                <a:solidFill>
                  <a:srgbClr val="222222"/>
                </a:solidFill>
                <a:effectLst/>
              </a:rPr>
            </a:br>
            <a:r>
              <a:rPr lang="en-US" sz="2000" b="0" i="0" dirty="0">
                <a:solidFill>
                  <a:srgbClr val="222222"/>
                </a:solidFill>
                <a:effectLst/>
              </a:rPr>
              <a:t>A broader, multidimensional process that encompasses the physical, emotional, mental, and spiritual aspects of an individual. Healing focuses on restoring balance, harmony, and wholeness within a person, even when a cure isn’t possible. It’s often a journey towards peace, acceptance, and improved quality of life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222222"/>
                </a:solidFill>
                <a:effectLst/>
                <a:cs typeface="Arial" panose="020B0604020202020204" pitchFamily="34" charset="0"/>
              </a:rPr>
              <a:t>						</a:t>
            </a:r>
            <a:r>
              <a:rPr kumimoji="0" lang="en-US" altLang="en-US" sz="1200" b="0" i="0" u="none" strike="noStrike" cap="none" normalizeH="0" baseline="0" dirty="0">
                <a:ln>
                  <a:noFill/>
                </a:ln>
                <a:solidFill>
                  <a:srgbClr val="222222"/>
                </a:solidFill>
                <a:effectLst/>
                <a:cs typeface="Arial" panose="020B0604020202020204" pitchFamily="34" charset="0"/>
              </a:rPr>
              <a:t>(Dossey, B. M., &amp; Keegan, 2022, p.101)</a:t>
            </a:r>
            <a:endParaRPr kumimoji="0" lang="en-US" altLang="en-US" sz="1200" b="1" i="0" u="none" strike="noStrike" cap="none" normalizeH="0" baseline="0" dirty="0">
              <a:ln>
                <a:noFill/>
              </a:ln>
              <a:solidFill>
                <a:srgbClr val="222222"/>
              </a:solidFill>
              <a:effectLst/>
              <a:cs typeface="Arial" panose="020B0604020202020204" pitchFamily="34" charset="0"/>
            </a:endParaRPr>
          </a:p>
        </p:txBody>
      </p:sp>
      <p:sp>
        <p:nvSpPr>
          <p:cNvPr id="3" name="Slide Number Placeholder 2">
            <a:extLst>
              <a:ext uri="{FF2B5EF4-FFF2-40B4-BE49-F238E27FC236}">
                <a16:creationId xmlns:a16="http://schemas.microsoft.com/office/drawing/2014/main" id="{F44B6379-8998-111E-7E4C-C95F85398C9A}"/>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6</a:t>
            </a:fld>
            <a:endParaRPr lang="en-US" dirty="0"/>
          </a:p>
        </p:txBody>
      </p:sp>
      <p:sp>
        <p:nvSpPr>
          <p:cNvPr id="5" name="TextBox 4">
            <a:extLst>
              <a:ext uri="{FF2B5EF4-FFF2-40B4-BE49-F238E27FC236}">
                <a16:creationId xmlns:a16="http://schemas.microsoft.com/office/drawing/2014/main" id="{7C400D2C-3C24-464C-E1DD-D765BE65BD59}"/>
              </a:ext>
            </a:extLst>
          </p:cNvPr>
          <p:cNvSpPr txBox="1"/>
          <p:nvPr/>
        </p:nvSpPr>
        <p:spPr>
          <a:xfrm>
            <a:off x="5022629" y="6231276"/>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724901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C383A-90C9-C876-233F-628162C64869}"/>
            </a:ext>
          </a:extLst>
        </p:cNvPr>
        <p:cNvGrpSpPr/>
        <p:nvPr/>
      </p:nvGrpSpPr>
      <p:grpSpPr>
        <a:xfrm>
          <a:off x="0" y="0"/>
          <a:ext cx="0" cy="0"/>
          <a:chOff x="0" y="0"/>
          <a:chExt cx="0" cy="0"/>
        </a:xfrm>
      </p:grpSpPr>
      <p:sp>
        <p:nvSpPr>
          <p:cNvPr id="19" name="Title 18">
            <a:extLst>
              <a:ext uri="{FF2B5EF4-FFF2-40B4-BE49-F238E27FC236}">
                <a16:creationId xmlns:a16="http://schemas.microsoft.com/office/drawing/2014/main" id="{11FD5C66-4742-1824-83E6-EC55BC502555}"/>
              </a:ext>
            </a:extLst>
          </p:cNvPr>
          <p:cNvSpPr>
            <a:spLocks noGrp="1"/>
          </p:cNvSpPr>
          <p:nvPr>
            <p:ph type="title"/>
          </p:nvPr>
        </p:nvSpPr>
        <p:spPr/>
        <p:txBody>
          <a:bodyPr/>
          <a:lstStyle/>
          <a:p>
            <a:r>
              <a:rPr lang="en-US" dirty="0"/>
              <a:t>Holistic Nursing Process</a:t>
            </a:r>
          </a:p>
        </p:txBody>
      </p:sp>
      <p:sp>
        <p:nvSpPr>
          <p:cNvPr id="8" name="Content Placeholder 7">
            <a:extLst>
              <a:ext uri="{FF2B5EF4-FFF2-40B4-BE49-F238E27FC236}">
                <a16:creationId xmlns:a16="http://schemas.microsoft.com/office/drawing/2014/main" id="{02221EAB-2D13-A7A7-99B5-06B9C066671A}"/>
              </a:ext>
            </a:extLst>
          </p:cNvPr>
          <p:cNvSpPr>
            <a:spLocks noGrp="1"/>
          </p:cNvSpPr>
          <p:nvPr>
            <p:ph sz="quarter" idx="10"/>
          </p:nvPr>
        </p:nvSpPr>
        <p:spPr>
          <a:xfrm>
            <a:off x="1781665" y="2130458"/>
            <a:ext cx="8870623" cy="3403076"/>
          </a:xfrm>
        </p:spPr>
        <p:txBody>
          <a:bodyPr>
            <a:normAutofit fontScale="92500" lnSpcReduction="20000"/>
          </a:bodyPr>
          <a:lstStyle/>
          <a:p>
            <a:pPr marL="0" indent="0" algn="l">
              <a:lnSpc>
                <a:spcPct val="100000"/>
              </a:lnSpc>
              <a:spcBef>
                <a:spcPts val="0"/>
              </a:spcBef>
              <a:buNone/>
            </a:pPr>
            <a:r>
              <a:rPr lang="en-US" b="0" i="0" dirty="0">
                <a:solidFill>
                  <a:srgbClr val="080809"/>
                </a:solidFill>
                <a:effectLst/>
              </a:rPr>
              <a:t>“ An iterative and integrative process that involves six steps that can occur simultaneously</a:t>
            </a:r>
          </a:p>
          <a:p>
            <a:pPr marL="0" indent="0" algn="l">
              <a:lnSpc>
                <a:spcPct val="100000"/>
              </a:lnSpc>
              <a:spcBef>
                <a:spcPts val="0"/>
              </a:spcBef>
              <a:buNone/>
            </a:pPr>
            <a:r>
              <a:rPr lang="en-US" b="0" i="0" dirty="0">
                <a:solidFill>
                  <a:srgbClr val="080809"/>
                </a:solidFill>
                <a:effectLst/>
              </a:rPr>
              <a:t> </a:t>
            </a:r>
          </a:p>
          <a:p>
            <a:pPr marL="0" indent="0" algn="l">
              <a:lnSpc>
                <a:spcPct val="100000"/>
              </a:lnSpc>
              <a:spcBef>
                <a:spcPts val="0"/>
              </a:spcBef>
              <a:buNone/>
            </a:pPr>
            <a:r>
              <a:rPr lang="en-US" b="0" i="0" dirty="0">
                <a:solidFill>
                  <a:srgbClr val="080809"/>
                </a:solidFill>
                <a:effectLst/>
              </a:rPr>
              <a:t>	1) assessing </a:t>
            </a:r>
          </a:p>
          <a:p>
            <a:pPr marL="0" indent="0" algn="l">
              <a:lnSpc>
                <a:spcPct val="100000"/>
              </a:lnSpc>
              <a:spcBef>
                <a:spcPts val="0"/>
              </a:spcBef>
              <a:buNone/>
            </a:pPr>
            <a:endParaRPr lang="en-US" b="0" i="0" dirty="0">
              <a:solidFill>
                <a:srgbClr val="080809"/>
              </a:solidFill>
              <a:effectLst/>
            </a:endParaRPr>
          </a:p>
          <a:p>
            <a:pPr marL="0" indent="0" algn="l">
              <a:lnSpc>
                <a:spcPct val="100000"/>
              </a:lnSpc>
              <a:spcBef>
                <a:spcPts val="0"/>
              </a:spcBef>
              <a:buNone/>
            </a:pPr>
            <a:r>
              <a:rPr lang="en-US" b="0" i="0" dirty="0">
                <a:solidFill>
                  <a:srgbClr val="080809"/>
                </a:solidFill>
                <a:effectLst/>
              </a:rPr>
              <a:t>	2) diagnosing or identifying patterns, challenges, and health issues </a:t>
            </a:r>
          </a:p>
          <a:p>
            <a:pPr marL="0" indent="0" algn="l">
              <a:lnSpc>
                <a:spcPct val="100000"/>
              </a:lnSpc>
              <a:spcBef>
                <a:spcPts val="0"/>
              </a:spcBef>
              <a:buNone/>
            </a:pPr>
            <a:endParaRPr lang="en-US" b="0" i="0" dirty="0">
              <a:solidFill>
                <a:srgbClr val="080809"/>
              </a:solidFill>
              <a:effectLst/>
            </a:endParaRPr>
          </a:p>
          <a:p>
            <a:pPr marL="0" indent="0" algn="l">
              <a:lnSpc>
                <a:spcPct val="100000"/>
              </a:lnSpc>
              <a:spcBef>
                <a:spcPts val="0"/>
              </a:spcBef>
              <a:buNone/>
            </a:pPr>
            <a:r>
              <a:rPr lang="en-US" b="0" i="0" dirty="0">
                <a:solidFill>
                  <a:srgbClr val="080809"/>
                </a:solidFill>
                <a:effectLst/>
              </a:rPr>
              <a:t>	3) identifying outcomes, </a:t>
            </a:r>
          </a:p>
          <a:p>
            <a:pPr marL="0" indent="0" algn="l">
              <a:lnSpc>
                <a:spcPct val="100000"/>
              </a:lnSpc>
              <a:spcBef>
                <a:spcPts val="0"/>
              </a:spcBef>
              <a:buNone/>
            </a:pPr>
            <a:endParaRPr lang="en-US" b="0" i="0" dirty="0">
              <a:solidFill>
                <a:srgbClr val="080809"/>
              </a:solidFill>
              <a:effectLst/>
            </a:endParaRPr>
          </a:p>
          <a:p>
            <a:pPr marL="0" indent="0" algn="l">
              <a:lnSpc>
                <a:spcPct val="100000"/>
              </a:lnSpc>
              <a:spcBef>
                <a:spcPts val="0"/>
              </a:spcBef>
              <a:buNone/>
            </a:pPr>
            <a:r>
              <a:rPr lang="en-US" b="0" i="0" dirty="0">
                <a:solidFill>
                  <a:srgbClr val="080809"/>
                </a:solidFill>
                <a:effectLst/>
              </a:rPr>
              <a:t>	4) planning care, </a:t>
            </a:r>
          </a:p>
          <a:p>
            <a:pPr marL="0" indent="0" algn="l">
              <a:lnSpc>
                <a:spcPct val="100000"/>
              </a:lnSpc>
              <a:spcBef>
                <a:spcPts val="0"/>
              </a:spcBef>
              <a:buNone/>
            </a:pPr>
            <a:endParaRPr lang="en-US" b="0" i="0" dirty="0">
              <a:solidFill>
                <a:srgbClr val="080809"/>
              </a:solidFill>
              <a:effectLst/>
            </a:endParaRPr>
          </a:p>
          <a:p>
            <a:pPr marL="0" indent="0" algn="l">
              <a:lnSpc>
                <a:spcPct val="100000"/>
              </a:lnSpc>
              <a:spcBef>
                <a:spcPts val="0"/>
              </a:spcBef>
              <a:buNone/>
            </a:pPr>
            <a:r>
              <a:rPr lang="en-US" b="0" i="0" dirty="0">
                <a:solidFill>
                  <a:srgbClr val="080809"/>
                </a:solidFill>
                <a:effectLst/>
              </a:rPr>
              <a:t>	5) implementing the care plan, and </a:t>
            </a:r>
          </a:p>
          <a:p>
            <a:pPr marL="0" indent="0" algn="l">
              <a:lnSpc>
                <a:spcPct val="100000"/>
              </a:lnSpc>
              <a:spcBef>
                <a:spcPts val="0"/>
              </a:spcBef>
              <a:buNone/>
            </a:pPr>
            <a:endParaRPr lang="en-US" b="0" i="0" dirty="0">
              <a:solidFill>
                <a:srgbClr val="080809"/>
              </a:solidFill>
              <a:effectLst/>
            </a:endParaRPr>
          </a:p>
          <a:p>
            <a:pPr marL="0" indent="0" algn="l">
              <a:lnSpc>
                <a:spcPct val="100000"/>
              </a:lnSpc>
              <a:spcBef>
                <a:spcPts val="0"/>
              </a:spcBef>
              <a:buNone/>
            </a:pPr>
            <a:r>
              <a:rPr lang="en-US" b="0" i="0" dirty="0">
                <a:solidFill>
                  <a:srgbClr val="080809"/>
                </a:solidFill>
                <a:effectLst/>
              </a:rPr>
              <a:t>	6) evaluating. " </a:t>
            </a:r>
            <a:r>
              <a:rPr kumimoji="0" lang="en-US" altLang="en-US" sz="1600" b="0" i="0" u="none" strike="noStrike" cap="none" normalizeH="0" baseline="0" dirty="0">
                <a:ln>
                  <a:noFill/>
                </a:ln>
                <a:solidFill>
                  <a:srgbClr val="222222"/>
                </a:solidFill>
                <a:effectLst/>
                <a:cs typeface="Arial" panose="020B0604020202020204" pitchFamily="34" charset="0"/>
              </a:rPr>
              <a:t>			</a:t>
            </a:r>
            <a:r>
              <a:rPr lang="en-US" altLang="en-US" sz="1600" dirty="0">
                <a:solidFill>
                  <a:srgbClr val="222222"/>
                </a:solidFill>
                <a:cs typeface="Arial" panose="020B0604020202020204" pitchFamily="34" charset="0"/>
              </a:rPr>
              <a:t>   </a:t>
            </a:r>
          </a:p>
          <a:p>
            <a:pPr marL="0" indent="0" algn="l">
              <a:lnSpc>
                <a:spcPct val="100000"/>
              </a:lnSpc>
              <a:spcBef>
                <a:spcPts val="0"/>
              </a:spcBef>
              <a:buNone/>
            </a:pPr>
            <a:r>
              <a:rPr kumimoji="0" lang="en-US" altLang="en-US" sz="1300" b="0" i="0" u="none" strike="noStrike" cap="none" normalizeH="0" baseline="0" dirty="0">
                <a:ln>
                  <a:noFill/>
                </a:ln>
                <a:solidFill>
                  <a:srgbClr val="222222"/>
                </a:solidFill>
                <a:effectLst/>
                <a:cs typeface="Arial" panose="020B0604020202020204" pitchFamily="34" charset="0"/>
              </a:rPr>
              <a:t>						(Dossey, B. M., &amp; Keegan, 2022, p.</a:t>
            </a:r>
            <a:r>
              <a:rPr lang="en-US" altLang="en-US" sz="1300" dirty="0">
                <a:solidFill>
                  <a:srgbClr val="222222"/>
                </a:solidFill>
                <a:cs typeface="Arial" panose="020B0604020202020204" pitchFamily="34" charset="0"/>
              </a:rPr>
              <a:t>26</a:t>
            </a:r>
            <a:r>
              <a:rPr kumimoji="0" lang="en-US" altLang="en-US" sz="1300" b="0" i="0" u="none" strike="noStrike" cap="none" normalizeH="0" baseline="0" dirty="0">
                <a:ln>
                  <a:noFill/>
                </a:ln>
                <a:solidFill>
                  <a:srgbClr val="222222"/>
                </a:solidFill>
                <a:effectLst/>
                <a:cs typeface="Arial" panose="020B0604020202020204" pitchFamily="34" charset="0"/>
              </a:rPr>
              <a:t>)</a:t>
            </a:r>
            <a:endParaRPr kumimoji="0" lang="en-US" altLang="en-US" sz="1300" b="1" i="0" u="none" strike="noStrike" cap="none" normalizeH="0" baseline="0" dirty="0">
              <a:ln>
                <a:noFill/>
              </a:ln>
              <a:solidFill>
                <a:srgbClr val="222222"/>
              </a:solidFill>
              <a:effectLst/>
              <a:cs typeface="Arial" panose="020B0604020202020204" pitchFamily="34" charset="0"/>
            </a:endParaRPr>
          </a:p>
        </p:txBody>
      </p:sp>
      <p:sp>
        <p:nvSpPr>
          <p:cNvPr id="3" name="Slide Number Placeholder 2">
            <a:extLst>
              <a:ext uri="{FF2B5EF4-FFF2-40B4-BE49-F238E27FC236}">
                <a16:creationId xmlns:a16="http://schemas.microsoft.com/office/drawing/2014/main" id="{719C5274-9E27-EE7C-8CAA-C66228478002}"/>
              </a:ext>
            </a:extLst>
          </p:cNvPr>
          <p:cNvSpPr>
            <a:spLocks noGrp="1"/>
          </p:cNvSpPr>
          <p:nvPr>
            <p:ph type="sldNum" sz="quarter" idx="4"/>
          </p:nvPr>
        </p:nvSpPr>
        <p:spPr>
          <a:xfrm>
            <a:off x="11353800" y="5879804"/>
            <a:ext cx="661416" cy="895899"/>
          </a:xfrm>
        </p:spPr>
        <p:txBody>
          <a:bodyPr/>
          <a:lstStyle/>
          <a:p>
            <a:fld id="{58FB4751-880F-D840-AAA9-3A15815CC996}" type="slidenum">
              <a:rPr lang="en-US" smtClean="0"/>
              <a:pPr/>
              <a:t>7</a:t>
            </a:fld>
            <a:endParaRPr lang="en-US" dirty="0"/>
          </a:p>
        </p:txBody>
      </p:sp>
      <p:sp>
        <p:nvSpPr>
          <p:cNvPr id="5" name="TextBox 4">
            <a:extLst>
              <a:ext uri="{FF2B5EF4-FFF2-40B4-BE49-F238E27FC236}">
                <a16:creationId xmlns:a16="http://schemas.microsoft.com/office/drawing/2014/main" id="{559E8E8F-249A-1B7E-8197-6EFBF803A5AD}"/>
              </a:ext>
            </a:extLst>
          </p:cNvPr>
          <p:cNvSpPr txBox="1"/>
          <p:nvPr/>
        </p:nvSpPr>
        <p:spPr>
          <a:xfrm>
            <a:off x="5022629" y="6231276"/>
            <a:ext cx="1662635" cy="276999"/>
          </a:xfrm>
          <a:prstGeom prst="rect">
            <a:avLst/>
          </a:prstGeom>
          <a:noFill/>
        </p:spPr>
        <p:txBody>
          <a:bodyPr wrap="none" rtlCol="0">
            <a:spAutoFit/>
          </a:bodyPr>
          <a:lstStyle/>
          <a:p>
            <a:r>
              <a:rPr lang="en-CA" sz="1200" dirty="0"/>
              <a:t>KShelest/KDerkach 2024</a:t>
            </a:r>
          </a:p>
        </p:txBody>
      </p:sp>
      <p:sp>
        <p:nvSpPr>
          <p:cNvPr id="2" name="Oval 1">
            <a:extLst>
              <a:ext uri="{FF2B5EF4-FFF2-40B4-BE49-F238E27FC236}">
                <a16:creationId xmlns:a16="http://schemas.microsoft.com/office/drawing/2014/main" id="{7D9F22A4-0687-3193-7BF5-2A3C9877E9DC}"/>
              </a:ext>
            </a:extLst>
          </p:cNvPr>
          <p:cNvSpPr/>
          <p:nvPr/>
        </p:nvSpPr>
        <p:spPr>
          <a:xfrm>
            <a:off x="8012784" y="3667027"/>
            <a:ext cx="3007150"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Does this look familiar?</a:t>
            </a:r>
          </a:p>
        </p:txBody>
      </p:sp>
    </p:spTree>
    <p:extLst>
      <p:ext uri="{BB962C8B-B14F-4D97-AF65-F5344CB8AC3E}">
        <p14:creationId xmlns:p14="http://schemas.microsoft.com/office/powerpoint/2010/main" val="1925866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95044F7-BD97-2FDE-4E33-A565BCF0EFEC}"/>
              </a:ext>
            </a:extLst>
          </p:cNvPr>
          <p:cNvSpPr>
            <a:spLocks noGrp="1"/>
          </p:cNvSpPr>
          <p:nvPr>
            <p:ph type="title"/>
          </p:nvPr>
        </p:nvSpPr>
        <p:spPr>
          <a:xfrm>
            <a:off x="914399" y="457201"/>
            <a:ext cx="7534656" cy="914400"/>
          </a:xfrm>
        </p:spPr>
        <p:txBody>
          <a:bodyPr/>
          <a:lstStyle/>
          <a:p>
            <a:r>
              <a:rPr lang="en-US" sz="3200" dirty="0"/>
              <a:t>Holistic ax : the experience of stress</a:t>
            </a:r>
            <a:endParaRPr lang="en-US" dirty="0"/>
          </a:p>
        </p:txBody>
      </p:sp>
      <p:sp>
        <p:nvSpPr>
          <p:cNvPr id="3" name="Content Placeholder 2">
            <a:extLst>
              <a:ext uri="{FF2B5EF4-FFF2-40B4-BE49-F238E27FC236}">
                <a16:creationId xmlns:a16="http://schemas.microsoft.com/office/drawing/2014/main" id="{DE597F60-88E2-C430-D52B-6604405AD55C}"/>
              </a:ext>
            </a:extLst>
          </p:cNvPr>
          <p:cNvSpPr>
            <a:spLocks noGrp="1"/>
          </p:cNvSpPr>
          <p:nvPr>
            <p:ph sz="quarter" idx="12"/>
          </p:nvPr>
        </p:nvSpPr>
        <p:spPr>
          <a:xfrm>
            <a:off x="1640263" y="1753386"/>
            <a:ext cx="3864991" cy="4209067"/>
          </a:xfrm>
        </p:spPr>
        <p:txBody>
          <a:bodyPr>
            <a:normAutofit fontScale="92500" lnSpcReduction="10000"/>
          </a:bodyPr>
          <a:lstStyle/>
          <a:p>
            <a:pPr lvl="0">
              <a:lnSpc>
                <a:spcPct val="115000"/>
              </a:lnSpc>
              <a:spcBef>
                <a:spcPts val="0"/>
              </a:spcBef>
              <a:tabLst>
                <a:tab pos="457200" algn="l"/>
              </a:tabLst>
            </a:pPr>
            <a:r>
              <a:rPr lang="en-CA" sz="1900" b="1" kern="100" dirty="0">
                <a:effectLst/>
                <a:ea typeface="Aptos" panose="020B0004020202020204" pitchFamily="34" charset="0"/>
                <a:cs typeface="Times New Roman" panose="02020603050405020304" pitchFamily="18" charset="0"/>
              </a:rPr>
              <a:t>PHYSICAL</a:t>
            </a:r>
          </a:p>
          <a:p>
            <a:pPr marL="742950" lvl="1" indent="-285750">
              <a:lnSpc>
                <a:spcPct val="115000"/>
              </a:lnSpc>
              <a:spcBef>
                <a:spcPts val="0"/>
              </a:spcBef>
              <a:buFont typeface="Arial" panose="020B0604020202020204" pitchFamily="34" charset="0"/>
              <a:buChar char="•"/>
              <a:tabLst>
                <a:tab pos="914400" algn="l"/>
              </a:tabLst>
            </a:pPr>
            <a:r>
              <a:rPr lang="en-CA" sz="1900" kern="100" dirty="0">
                <a:effectLst/>
                <a:ea typeface="Aptos" panose="020B0004020202020204" pitchFamily="34" charset="0"/>
                <a:cs typeface="Times New Roman" panose="02020603050405020304" pitchFamily="18" charset="0"/>
              </a:rPr>
              <a:t>Somatic symptoms</a:t>
            </a:r>
          </a:p>
          <a:p>
            <a:pPr marL="742950" lvl="1" indent="-285750">
              <a:lnSpc>
                <a:spcPct val="115000"/>
              </a:lnSpc>
              <a:spcBef>
                <a:spcPts val="0"/>
              </a:spcBef>
              <a:buFont typeface="Arial" panose="020B0604020202020204" pitchFamily="34" charset="0"/>
              <a:buChar char="•"/>
              <a:tabLst>
                <a:tab pos="914400" algn="l"/>
              </a:tabLst>
            </a:pPr>
            <a:r>
              <a:rPr lang="en-CA" sz="1900" kern="100" dirty="0">
                <a:effectLst/>
                <a:ea typeface="Aptos" panose="020B0004020202020204" pitchFamily="34" charset="0"/>
                <a:cs typeface="Times New Roman" panose="02020603050405020304" pitchFamily="18" charset="0"/>
              </a:rPr>
              <a:t>Pain			</a:t>
            </a:r>
          </a:p>
          <a:p>
            <a:pPr marL="742950" lvl="1" indent="-285750">
              <a:lnSpc>
                <a:spcPct val="115000"/>
              </a:lnSpc>
              <a:spcBef>
                <a:spcPts val="0"/>
              </a:spcBef>
              <a:buFont typeface="Arial" panose="020B0604020202020204" pitchFamily="34" charset="0"/>
              <a:buChar char="•"/>
              <a:tabLst>
                <a:tab pos="914400" algn="l"/>
              </a:tabLst>
            </a:pPr>
            <a:r>
              <a:rPr lang="en-CA" sz="1900" kern="100" dirty="0">
                <a:effectLst/>
                <a:ea typeface="Aptos" panose="020B0004020202020204" pitchFamily="34" charset="0"/>
                <a:cs typeface="Times New Roman" panose="02020603050405020304" pitchFamily="18" charset="0"/>
              </a:rPr>
              <a:t>Fatigue			</a:t>
            </a:r>
          </a:p>
          <a:p>
            <a:pPr marL="742950" lvl="1" indent="-285750">
              <a:lnSpc>
                <a:spcPct val="115000"/>
              </a:lnSpc>
              <a:spcBef>
                <a:spcPts val="0"/>
              </a:spcBef>
              <a:buFont typeface="Arial" panose="020B0604020202020204" pitchFamily="34" charset="0"/>
              <a:buChar char="•"/>
              <a:tabLst>
                <a:tab pos="914400" algn="l"/>
              </a:tabLst>
            </a:pPr>
            <a:r>
              <a:rPr lang="en-CA" sz="1900" kern="100" dirty="0">
                <a:effectLst/>
                <a:ea typeface="Aptos" panose="020B0004020202020204" pitchFamily="34" charset="0"/>
                <a:cs typeface="Times New Roman" panose="02020603050405020304" pitchFamily="18" charset="0"/>
              </a:rPr>
              <a:t>Disease process</a:t>
            </a:r>
          </a:p>
          <a:p>
            <a:pPr marL="742950" lvl="1" indent="-285750">
              <a:lnSpc>
                <a:spcPct val="115000"/>
              </a:lnSpc>
              <a:spcBef>
                <a:spcPts val="0"/>
              </a:spcBef>
              <a:buFont typeface="Arial" panose="020B0604020202020204" pitchFamily="34" charset="0"/>
              <a:buChar char="•"/>
              <a:tabLst>
                <a:tab pos="914400" algn="l"/>
              </a:tabLst>
            </a:pPr>
            <a:r>
              <a:rPr lang="en-CA" sz="1900" kern="100" dirty="0">
                <a:effectLst/>
                <a:ea typeface="Aptos" panose="020B0004020202020204" pitchFamily="34" charset="0"/>
                <a:cs typeface="Times New Roman" panose="02020603050405020304" pitchFamily="18" charset="0"/>
              </a:rPr>
              <a:t>Un-grounded</a:t>
            </a:r>
          </a:p>
          <a:p>
            <a:pPr marL="457200" lvl="1" indent="0">
              <a:lnSpc>
                <a:spcPct val="115000"/>
              </a:lnSpc>
              <a:spcBef>
                <a:spcPts val="0"/>
              </a:spcBef>
              <a:buNone/>
              <a:tabLst>
                <a:tab pos="914400" algn="l"/>
              </a:tabLst>
            </a:pPr>
            <a:endParaRPr lang="en-CA" sz="1900" kern="100" dirty="0">
              <a:effectLst/>
              <a:ea typeface="Aptos" panose="020B0004020202020204" pitchFamily="34" charset="0"/>
              <a:cs typeface="Times New Roman" panose="02020603050405020304" pitchFamily="18" charset="0"/>
            </a:endParaRPr>
          </a:p>
          <a:p>
            <a:pPr lvl="0">
              <a:lnSpc>
                <a:spcPct val="120000"/>
              </a:lnSpc>
              <a:spcBef>
                <a:spcPts val="0"/>
              </a:spcBef>
              <a:tabLst>
                <a:tab pos="457200" algn="l"/>
              </a:tabLst>
            </a:pPr>
            <a:r>
              <a:rPr lang="en-CA" sz="1900" b="1" kern="100" dirty="0">
                <a:effectLst/>
                <a:ea typeface="Aptos" panose="020B0004020202020204" pitchFamily="34" charset="0"/>
                <a:cs typeface="Times New Roman" panose="02020603050405020304" pitchFamily="18" charset="0"/>
              </a:rPr>
              <a:t>EMOTIONAL</a:t>
            </a:r>
          </a:p>
          <a:p>
            <a:pPr marL="742950" lvl="1" indent="-285750">
              <a:lnSpc>
                <a:spcPct val="120000"/>
              </a:lnSpc>
              <a:spcBef>
                <a:spcPts val="0"/>
              </a:spcBef>
              <a:buFont typeface="Arial" panose="020B0604020202020204" pitchFamily="34" charset="0"/>
              <a:buChar char="•"/>
              <a:tabLst>
                <a:tab pos="914400" algn="l"/>
              </a:tabLst>
            </a:pPr>
            <a:r>
              <a:rPr lang="en-CA" sz="1900" kern="100" dirty="0">
                <a:effectLst/>
                <a:ea typeface="Aptos" panose="020B0004020202020204" pitchFamily="34" charset="0"/>
                <a:cs typeface="Times New Roman" panose="02020603050405020304" pitchFamily="18" charset="0"/>
              </a:rPr>
              <a:t>Shame/self-</a:t>
            </a:r>
            <a:r>
              <a:rPr lang="en-CA" sz="1900" kern="100" dirty="0">
                <a:ea typeface="Aptos" panose="020B0004020202020204" pitchFamily="34" charset="0"/>
                <a:cs typeface="Times New Roman" panose="02020603050405020304" pitchFamily="18" charset="0"/>
              </a:rPr>
              <a:t>l</a:t>
            </a:r>
            <a:r>
              <a:rPr lang="en-CA" sz="1900" kern="100" dirty="0">
                <a:effectLst/>
                <a:ea typeface="Aptos" panose="020B0004020202020204" pitchFamily="34" charset="0"/>
                <a:cs typeface="Times New Roman" panose="02020603050405020304" pitchFamily="18" charset="0"/>
              </a:rPr>
              <a:t>oathing		</a:t>
            </a:r>
          </a:p>
          <a:p>
            <a:pPr marL="742950" lvl="1" indent="-285750">
              <a:lnSpc>
                <a:spcPct val="120000"/>
              </a:lnSpc>
              <a:spcBef>
                <a:spcPts val="0"/>
              </a:spcBef>
              <a:buFont typeface="Arial" panose="020B0604020202020204" pitchFamily="34" charset="0"/>
              <a:buChar char="•"/>
              <a:tabLst>
                <a:tab pos="914400" algn="l"/>
              </a:tabLst>
            </a:pPr>
            <a:r>
              <a:rPr lang="en-CA" sz="1900" kern="100" dirty="0">
                <a:effectLst/>
                <a:ea typeface="Aptos" panose="020B0004020202020204" pitchFamily="34" charset="0"/>
                <a:cs typeface="Times New Roman" panose="02020603050405020304" pitchFamily="18" charset="0"/>
              </a:rPr>
              <a:t>Fear			</a:t>
            </a:r>
          </a:p>
          <a:p>
            <a:pPr marL="742950" lvl="1" indent="-285750">
              <a:lnSpc>
                <a:spcPct val="120000"/>
              </a:lnSpc>
              <a:spcBef>
                <a:spcPts val="0"/>
              </a:spcBef>
              <a:buFont typeface="Arial" panose="020B0604020202020204" pitchFamily="34" charset="0"/>
              <a:buChar char="•"/>
              <a:tabLst>
                <a:tab pos="914400" algn="l"/>
              </a:tabLst>
            </a:pPr>
            <a:r>
              <a:rPr lang="en-CA" sz="1900" kern="100" dirty="0">
                <a:effectLst/>
                <a:ea typeface="Aptos" panose="020B0004020202020204" pitchFamily="34" charset="0"/>
                <a:cs typeface="Times New Roman" panose="02020603050405020304" pitchFamily="18" charset="0"/>
              </a:rPr>
              <a:t>Anxiety/depression</a:t>
            </a:r>
          </a:p>
          <a:p>
            <a:pPr marL="742950" lvl="1" indent="-285750">
              <a:lnSpc>
                <a:spcPct val="120000"/>
              </a:lnSpc>
              <a:spcBef>
                <a:spcPts val="0"/>
              </a:spcBef>
              <a:buFont typeface="Arial" panose="020B0604020202020204" pitchFamily="34" charset="0"/>
              <a:buChar char="•"/>
              <a:tabLst>
                <a:tab pos="914400" algn="l"/>
              </a:tabLst>
            </a:pPr>
            <a:r>
              <a:rPr lang="en-CA" sz="1900" kern="100" dirty="0">
                <a:effectLst/>
                <a:ea typeface="Aptos" panose="020B0004020202020204" pitchFamily="34" charset="0"/>
                <a:cs typeface="Times New Roman" panose="02020603050405020304" pitchFamily="18" charset="0"/>
              </a:rPr>
              <a:t>Agitation</a:t>
            </a:r>
          </a:p>
          <a:p>
            <a:pPr marL="742950" lvl="1" indent="-285750">
              <a:lnSpc>
                <a:spcPct val="120000"/>
              </a:lnSpc>
              <a:spcBef>
                <a:spcPts val="0"/>
              </a:spcBef>
              <a:buFont typeface="Arial" panose="020B0604020202020204" pitchFamily="34" charset="0"/>
              <a:buChar char="•"/>
              <a:tabLst>
                <a:tab pos="914400" algn="l"/>
              </a:tabLst>
            </a:pPr>
            <a:r>
              <a:rPr lang="en-CA" sz="1900" kern="100" dirty="0">
                <a:effectLst/>
                <a:ea typeface="Aptos" panose="020B0004020202020204" pitchFamily="34" charset="0"/>
                <a:cs typeface="Times New Roman" panose="02020603050405020304" pitchFamily="18" charset="0"/>
              </a:rPr>
              <a:t>Panic</a:t>
            </a:r>
          </a:p>
          <a:p>
            <a:pPr marL="457200" lvl="1" indent="0">
              <a:lnSpc>
                <a:spcPct val="115000"/>
              </a:lnSpc>
              <a:spcBef>
                <a:spcPts val="0"/>
              </a:spcBef>
              <a:buNone/>
              <a:tabLst>
                <a:tab pos="914400" algn="l"/>
              </a:tabLst>
            </a:pPr>
            <a:endParaRPr lang="en-CA" sz="1800" kern="100" dirty="0">
              <a:effectLst/>
              <a:ea typeface="Aptos" panose="020B0004020202020204" pitchFamily="34" charset="0"/>
              <a:cs typeface="Times New Roman" panose="02020603050405020304" pitchFamily="18" charset="0"/>
            </a:endParaRPr>
          </a:p>
        </p:txBody>
      </p:sp>
      <p:sp>
        <p:nvSpPr>
          <p:cNvPr id="6" name="Content Placeholder 2">
            <a:extLst>
              <a:ext uri="{FF2B5EF4-FFF2-40B4-BE49-F238E27FC236}">
                <a16:creationId xmlns:a16="http://schemas.microsoft.com/office/drawing/2014/main" id="{C753E2C8-412A-CB01-DC66-D5E2D14952BA}"/>
              </a:ext>
            </a:extLst>
          </p:cNvPr>
          <p:cNvSpPr txBox="1">
            <a:spLocks/>
          </p:cNvSpPr>
          <p:nvPr/>
        </p:nvSpPr>
        <p:spPr>
          <a:xfrm>
            <a:off x="6431719" y="1734532"/>
            <a:ext cx="3864992" cy="4209066"/>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2pPr>
            <a:lvl3pPr marL="6858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3pPr>
            <a:lvl4pPr marL="11430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4pPr>
            <a:lvl5pPr marL="1600200" indent="-228600" algn="l" defTabSz="914400" rtl="0" eaLnBrk="1" latinLnBrk="0" hangingPunct="1">
              <a:lnSpc>
                <a:spcPct val="90000"/>
              </a:lnSpc>
              <a:spcBef>
                <a:spcPts val="1000"/>
              </a:spcBef>
              <a:buFont typeface="Courier New" panose="02070309020205020404" pitchFamily="49" charset="0"/>
              <a:buChar char="o"/>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0"/>
              </a:spcBef>
            </a:pPr>
            <a:r>
              <a:rPr lang="en-CA" sz="7200" b="1" kern="100" dirty="0">
                <a:effectLst/>
                <a:ea typeface="Aptos" panose="020B0004020202020204" pitchFamily="34" charset="0"/>
                <a:cs typeface="Times New Roman" panose="02020603050405020304" pitchFamily="18" charset="0"/>
              </a:rPr>
              <a:t>MENTAL</a:t>
            </a:r>
          </a:p>
          <a:p>
            <a:pPr marL="742950" lvl="1" indent="-285750">
              <a:lnSpc>
                <a:spcPct val="120000"/>
              </a:lnSpc>
              <a:spcBef>
                <a:spcPts val="0"/>
              </a:spcBef>
              <a:buFont typeface="Arial" panose="020B0604020202020204" pitchFamily="34" charset="0"/>
              <a:buChar char="•"/>
              <a:tabLst>
                <a:tab pos="914400" algn="l"/>
              </a:tabLst>
            </a:pPr>
            <a:r>
              <a:rPr lang="en-CA" sz="7200" kern="100" dirty="0">
                <a:effectLst/>
                <a:ea typeface="Aptos" panose="020B0004020202020204" pitchFamily="34" charset="0"/>
                <a:cs typeface="Times New Roman" panose="02020603050405020304" pitchFamily="18" charset="0"/>
              </a:rPr>
              <a:t>Scattered thoughts		</a:t>
            </a:r>
          </a:p>
          <a:p>
            <a:pPr marL="742950" lvl="1" indent="-285750">
              <a:lnSpc>
                <a:spcPct val="120000"/>
              </a:lnSpc>
              <a:spcBef>
                <a:spcPts val="0"/>
              </a:spcBef>
              <a:buFont typeface="Arial" panose="020B0604020202020204" pitchFamily="34" charset="0"/>
              <a:buChar char="•"/>
              <a:tabLst>
                <a:tab pos="914400" algn="l"/>
              </a:tabLst>
            </a:pPr>
            <a:r>
              <a:rPr lang="en-CA" sz="7200" kern="100" dirty="0">
                <a:effectLst/>
                <a:ea typeface="Aptos" panose="020B0004020202020204" pitchFamily="34" charset="0"/>
                <a:cs typeface="Times New Roman" panose="02020603050405020304" pitchFamily="18" charset="0"/>
              </a:rPr>
              <a:t>Lack of insight </a:t>
            </a:r>
          </a:p>
          <a:p>
            <a:pPr marL="742950" lvl="1" indent="-285750">
              <a:lnSpc>
                <a:spcPct val="120000"/>
              </a:lnSpc>
              <a:spcBef>
                <a:spcPts val="0"/>
              </a:spcBef>
              <a:buFont typeface="Arial" panose="020B0604020202020204" pitchFamily="34" charset="0"/>
              <a:buChar char="•"/>
              <a:tabLst>
                <a:tab pos="914400" algn="l"/>
              </a:tabLst>
            </a:pPr>
            <a:r>
              <a:rPr lang="en-CA" sz="7200" kern="100" dirty="0">
                <a:effectLst/>
                <a:ea typeface="Aptos" panose="020B0004020202020204" pitchFamily="34" charset="0"/>
                <a:cs typeface="Times New Roman" panose="02020603050405020304" pitchFamily="18" charset="0"/>
              </a:rPr>
              <a:t>Negative thought </a:t>
            </a:r>
            <a:r>
              <a:rPr lang="en-CA" sz="7200" kern="100" dirty="0">
                <a:ea typeface="Aptos" panose="020B0004020202020204" pitchFamily="34" charset="0"/>
                <a:cs typeface="Times New Roman" panose="02020603050405020304" pitchFamily="18" charset="0"/>
              </a:rPr>
              <a:t>p</a:t>
            </a:r>
            <a:r>
              <a:rPr lang="en-CA" sz="7200" kern="100" dirty="0">
                <a:effectLst/>
                <a:ea typeface="Aptos" panose="020B0004020202020204" pitchFamily="34" charset="0"/>
                <a:cs typeface="Times New Roman" panose="02020603050405020304" pitchFamily="18" charset="0"/>
              </a:rPr>
              <a:t>atterns	</a:t>
            </a:r>
          </a:p>
          <a:p>
            <a:pPr marL="742950" lvl="1" indent="-285750">
              <a:lnSpc>
                <a:spcPct val="120000"/>
              </a:lnSpc>
              <a:spcBef>
                <a:spcPts val="0"/>
              </a:spcBef>
              <a:buFont typeface="Arial" panose="020B0604020202020204" pitchFamily="34" charset="0"/>
              <a:buChar char="•"/>
              <a:tabLst>
                <a:tab pos="914400" algn="l"/>
              </a:tabLst>
            </a:pPr>
            <a:r>
              <a:rPr lang="en-CA" sz="7200" kern="100" dirty="0">
                <a:effectLst/>
                <a:ea typeface="Aptos" panose="020B0004020202020204" pitchFamily="34" charset="0"/>
                <a:cs typeface="Times New Roman" panose="02020603050405020304" pitchFamily="18" charset="0"/>
              </a:rPr>
              <a:t>Loss of objectivity</a:t>
            </a:r>
          </a:p>
          <a:p>
            <a:pPr marL="742950" lvl="1" indent="-285750">
              <a:lnSpc>
                <a:spcPct val="120000"/>
              </a:lnSpc>
              <a:spcBef>
                <a:spcPts val="0"/>
              </a:spcBef>
              <a:buFont typeface="Arial" panose="020B0604020202020204" pitchFamily="34" charset="0"/>
              <a:buChar char="•"/>
              <a:tabLst>
                <a:tab pos="914400" algn="l"/>
              </a:tabLst>
            </a:pPr>
            <a:r>
              <a:rPr lang="en-CA" sz="7200" kern="100" dirty="0">
                <a:effectLst/>
                <a:ea typeface="Aptos" panose="020B0004020202020204" pitchFamily="34" charset="0"/>
                <a:cs typeface="Times New Roman" panose="02020603050405020304" pitchFamily="18" charset="0"/>
              </a:rPr>
              <a:t>Poor memory </a:t>
            </a:r>
          </a:p>
          <a:p>
            <a:pPr marL="457200" lvl="1" indent="0">
              <a:lnSpc>
                <a:spcPct val="120000"/>
              </a:lnSpc>
              <a:spcBef>
                <a:spcPts val="0"/>
              </a:spcBef>
              <a:buNone/>
              <a:tabLst>
                <a:tab pos="914400" algn="l"/>
              </a:tabLst>
            </a:pPr>
            <a:r>
              <a:rPr lang="en-CA" sz="7200" kern="100" dirty="0">
                <a:effectLst/>
                <a:ea typeface="Aptos" panose="020B0004020202020204" pitchFamily="34" charset="0"/>
                <a:cs typeface="Times New Roman" panose="02020603050405020304" pitchFamily="18" charset="0"/>
              </a:rPr>
              <a:t>				</a:t>
            </a:r>
          </a:p>
          <a:p>
            <a:pPr>
              <a:lnSpc>
                <a:spcPct val="120000"/>
              </a:lnSpc>
              <a:spcBef>
                <a:spcPts val="0"/>
              </a:spcBef>
            </a:pPr>
            <a:r>
              <a:rPr lang="en-CA" sz="7200" b="1" kern="100" dirty="0">
                <a:effectLst/>
                <a:ea typeface="Aptos" panose="020B0004020202020204" pitchFamily="34" charset="0"/>
                <a:cs typeface="Times New Roman" panose="02020603050405020304" pitchFamily="18" charset="0"/>
              </a:rPr>
              <a:t>SPIRITUAL</a:t>
            </a:r>
          </a:p>
          <a:p>
            <a:pPr marL="742950" lvl="1" indent="-285750">
              <a:lnSpc>
                <a:spcPct val="120000"/>
              </a:lnSpc>
              <a:spcBef>
                <a:spcPts val="0"/>
              </a:spcBef>
              <a:buFont typeface="Arial" panose="020B0604020202020204" pitchFamily="34" charset="0"/>
              <a:buChar char="•"/>
              <a:tabLst>
                <a:tab pos="914400" algn="l"/>
              </a:tabLst>
            </a:pPr>
            <a:r>
              <a:rPr lang="en-CA" sz="7200" kern="100" dirty="0">
                <a:effectLst/>
                <a:ea typeface="Aptos" panose="020B0004020202020204" pitchFamily="34" charset="0"/>
                <a:cs typeface="Times New Roman" panose="02020603050405020304" pitchFamily="18" charset="0"/>
              </a:rPr>
              <a:t>Loss of faith</a:t>
            </a:r>
          </a:p>
          <a:p>
            <a:pPr marL="742950" lvl="1" indent="-285750">
              <a:lnSpc>
                <a:spcPct val="120000"/>
              </a:lnSpc>
              <a:spcBef>
                <a:spcPts val="0"/>
              </a:spcBef>
              <a:buFont typeface="Arial" panose="020B0604020202020204" pitchFamily="34" charset="0"/>
              <a:buChar char="•"/>
              <a:tabLst>
                <a:tab pos="914400" algn="l"/>
              </a:tabLst>
            </a:pPr>
            <a:r>
              <a:rPr lang="en-CA" sz="7200" kern="100" dirty="0">
                <a:effectLst/>
                <a:ea typeface="Aptos" panose="020B0004020202020204" pitchFamily="34" charset="0"/>
                <a:cs typeface="Times New Roman" panose="02020603050405020304" pitchFamily="18" charset="0"/>
              </a:rPr>
              <a:t>Loss of sense of belonging</a:t>
            </a:r>
          </a:p>
          <a:p>
            <a:pPr marL="742950" lvl="1" indent="-285750">
              <a:lnSpc>
                <a:spcPct val="120000"/>
              </a:lnSpc>
              <a:spcBef>
                <a:spcPts val="0"/>
              </a:spcBef>
              <a:buFont typeface="Arial" panose="020B0604020202020204" pitchFamily="34" charset="0"/>
              <a:buChar char="•"/>
              <a:tabLst>
                <a:tab pos="914400" algn="l"/>
              </a:tabLst>
            </a:pPr>
            <a:r>
              <a:rPr lang="en-CA" sz="7200" kern="100" dirty="0">
                <a:effectLst/>
                <a:ea typeface="Aptos" panose="020B0004020202020204" pitchFamily="34" charset="0"/>
                <a:cs typeface="Times New Roman" panose="02020603050405020304" pitchFamily="18" charset="0"/>
              </a:rPr>
              <a:t>Grief</a:t>
            </a:r>
          </a:p>
          <a:p>
            <a:pPr marL="742950" lvl="1" indent="-285750">
              <a:lnSpc>
                <a:spcPct val="120000"/>
              </a:lnSpc>
              <a:spcBef>
                <a:spcPts val="0"/>
              </a:spcBef>
              <a:buFont typeface="Arial" panose="020B0604020202020204" pitchFamily="34" charset="0"/>
              <a:buChar char="•"/>
              <a:tabLst>
                <a:tab pos="914400" algn="l"/>
              </a:tabLst>
            </a:pPr>
            <a:r>
              <a:rPr lang="en-CA" sz="7200" kern="100" dirty="0">
                <a:effectLst/>
                <a:ea typeface="Aptos" panose="020B0004020202020204" pitchFamily="34" charset="0"/>
                <a:cs typeface="Times New Roman" panose="02020603050405020304" pitchFamily="18" charset="0"/>
              </a:rPr>
              <a:t>Moral distress</a:t>
            </a:r>
          </a:p>
          <a:p>
            <a:pPr marL="742950" lvl="1" indent="-285750">
              <a:lnSpc>
                <a:spcPct val="120000"/>
              </a:lnSpc>
              <a:spcBef>
                <a:spcPts val="0"/>
              </a:spcBef>
              <a:buFont typeface="Arial" panose="020B0604020202020204" pitchFamily="34" charset="0"/>
              <a:buChar char="•"/>
              <a:tabLst>
                <a:tab pos="914400" algn="l"/>
              </a:tabLst>
            </a:pPr>
            <a:r>
              <a:rPr lang="en-CA" sz="7200" kern="100" dirty="0">
                <a:effectLst/>
                <a:ea typeface="Aptos" panose="020B0004020202020204" pitchFamily="34" charset="0"/>
                <a:cs typeface="Times New Roman" panose="02020603050405020304" pitchFamily="18" charset="0"/>
              </a:rPr>
              <a:t>Lost sense of self</a:t>
            </a:r>
          </a:p>
          <a:p>
            <a:pPr marL="914400">
              <a:lnSpc>
                <a:spcPct val="115000"/>
              </a:lnSpc>
              <a:spcAft>
                <a:spcPts val="800"/>
              </a:spcAft>
            </a:pPr>
            <a:r>
              <a:rPr lang="en-CA" sz="1200" kern="100" dirty="0">
                <a:effectLst/>
                <a:latin typeface="Aptos" panose="020B0004020202020204" pitchFamily="34" charset="0"/>
                <a:ea typeface="Aptos" panose="020B0004020202020204" pitchFamily="34" charset="0"/>
                <a:cs typeface="Times New Roman" panose="02020603050405020304" pitchFamily="18" charset="0"/>
              </a:rPr>
              <a:t> </a:t>
            </a:r>
          </a:p>
        </p:txBody>
      </p:sp>
      <p:sp>
        <p:nvSpPr>
          <p:cNvPr id="7" name="TextBox 6">
            <a:extLst>
              <a:ext uri="{FF2B5EF4-FFF2-40B4-BE49-F238E27FC236}">
                <a16:creationId xmlns:a16="http://schemas.microsoft.com/office/drawing/2014/main" id="{AC83B9A2-4F09-383B-EBFB-66A0F2EE8C72}"/>
              </a:ext>
            </a:extLst>
          </p:cNvPr>
          <p:cNvSpPr txBox="1"/>
          <p:nvPr/>
        </p:nvSpPr>
        <p:spPr>
          <a:xfrm>
            <a:off x="1640263" y="5937197"/>
            <a:ext cx="8864030" cy="369332"/>
          </a:xfrm>
          <a:prstGeom prst="rect">
            <a:avLst/>
          </a:prstGeom>
          <a:noFill/>
        </p:spPr>
        <p:txBody>
          <a:bodyPr wrap="none" rtlCol="0">
            <a:spAutoFit/>
          </a:bodyPr>
          <a:lstStyle/>
          <a:p>
            <a:r>
              <a:rPr lang="en-CA" b="1" i="1" dirty="0"/>
              <a:t>plus</a:t>
            </a:r>
            <a:r>
              <a:rPr lang="en-CA" dirty="0"/>
              <a:t> the importance of familial, social, educational, environmental, transpersonal … aspects of Self </a:t>
            </a:r>
          </a:p>
        </p:txBody>
      </p:sp>
      <p:sp>
        <p:nvSpPr>
          <p:cNvPr id="8" name="Oval 7">
            <a:extLst>
              <a:ext uri="{FF2B5EF4-FFF2-40B4-BE49-F238E27FC236}">
                <a16:creationId xmlns:a16="http://schemas.microsoft.com/office/drawing/2014/main" id="{92F32C70-E6E2-AE9F-4A17-77166F6CFDF0}"/>
              </a:ext>
            </a:extLst>
          </p:cNvPr>
          <p:cNvSpPr/>
          <p:nvPr/>
        </p:nvSpPr>
        <p:spPr>
          <a:xfrm>
            <a:off x="8562118" y="619811"/>
            <a:ext cx="2715483" cy="93325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b="1" i="1" dirty="0">
                <a:solidFill>
                  <a:schemeClr val="tx1"/>
                </a:solidFill>
              </a:rPr>
              <a:t>a.k.a. </a:t>
            </a:r>
          </a:p>
          <a:p>
            <a:pPr algn="ctr"/>
            <a:r>
              <a:rPr lang="en-CA" b="1" i="1" dirty="0">
                <a:solidFill>
                  <a:schemeClr val="tx1"/>
                </a:solidFill>
              </a:rPr>
              <a:t>The BIG Picture</a:t>
            </a:r>
          </a:p>
        </p:txBody>
      </p:sp>
      <p:sp>
        <p:nvSpPr>
          <p:cNvPr id="9" name="TextBox 8">
            <a:extLst>
              <a:ext uri="{FF2B5EF4-FFF2-40B4-BE49-F238E27FC236}">
                <a16:creationId xmlns:a16="http://schemas.microsoft.com/office/drawing/2014/main" id="{8BB3913E-1A4D-24CB-C008-125297F4F046}"/>
              </a:ext>
            </a:extLst>
          </p:cNvPr>
          <p:cNvSpPr txBox="1"/>
          <p:nvPr/>
        </p:nvSpPr>
        <p:spPr>
          <a:xfrm>
            <a:off x="5240960" y="6400799"/>
            <a:ext cx="1662635" cy="276999"/>
          </a:xfrm>
          <a:prstGeom prst="rect">
            <a:avLst/>
          </a:prstGeom>
          <a:noFill/>
        </p:spPr>
        <p:txBody>
          <a:bodyPr wrap="none" rtlCol="0">
            <a:spAutoFit/>
          </a:bodyPr>
          <a:lstStyle/>
          <a:p>
            <a:r>
              <a:rPr lang="en-CA" sz="1200" dirty="0"/>
              <a:t>KShelest/KDerkach 2024</a:t>
            </a:r>
          </a:p>
        </p:txBody>
      </p:sp>
    </p:spTree>
    <p:extLst>
      <p:ext uri="{BB962C8B-B14F-4D97-AF65-F5344CB8AC3E}">
        <p14:creationId xmlns:p14="http://schemas.microsoft.com/office/powerpoint/2010/main" val="85990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A22C205-1380-63F0-4303-C6EEE33DB6E7}"/>
              </a:ext>
            </a:extLst>
          </p:cNvPr>
          <p:cNvSpPr>
            <a:spLocks noGrp="1"/>
          </p:cNvSpPr>
          <p:nvPr>
            <p:ph type="title"/>
          </p:nvPr>
        </p:nvSpPr>
        <p:spPr>
          <a:xfrm>
            <a:off x="914337" y="562356"/>
            <a:ext cx="10360152" cy="914400"/>
          </a:xfrm>
        </p:spPr>
        <p:txBody>
          <a:bodyPr/>
          <a:lstStyle/>
          <a:p>
            <a:r>
              <a:rPr lang="en-US" dirty="0"/>
              <a:t>A comparative …</a:t>
            </a:r>
          </a:p>
        </p:txBody>
      </p:sp>
      <p:sp>
        <p:nvSpPr>
          <p:cNvPr id="4" name="Slide Number Placeholder 3">
            <a:extLst>
              <a:ext uri="{FF2B5EF4-FFF2-40B4-BE49-F238E27FC236}">
                <a16:creationId xmlns:a16="http://schemas.microsoft.com/office/drawing/2014/main" id="{722432E7-1912-DC52-D422-80BA0BDF7A38}"/>
              </a:ext>
            </a:extLst>
          </p:cNvPr>
          <p:cNvSpPr>
            <a:spLocks noGrp="1"/>
          </p:cNvSpPr>
          <p:nvPr>
            <p:ph type="sldNum" sz="quarter" idx="4"/>
          </p:nvPr>
        </p:nvSpPr>
        <p:spPr>
          <a:xfrm>
            <a:off x="11353800" y="5879804"/>
            <a:ext cx="661416" cy="895899"/>
          </a:xfrm>
        </p:spPr>
        <p:txBody>
          <a:bodyPr anchor="ctr">
            <a:normAutofit/>
          </a:bodyPr>
          <a:lstStyle/>
          <a:p>
            <a:pPr>
              <a:spcAft>
                <a:spcPts val="600"/>
              </a:spcAft>
            </a:pPr>
            <a:fld id="{58FB4751-880F-D840-AAA9-3A15815CC996}" type="slidenum">
              <a:rPr lang="en-US" smtClean="0"/>
              <a:pPr>
                <a:spcAft>
                  <a:spcPts val="600"/>
                </a:spcAft>
              </a:pPr>
              <a:t>9</a:t>
            </a:fld>
            <a:endParaRPr lang="en-US"/>
          </a:p>
        </p:txBody>
      </p:sp>
      <p:graphicFrame>
        <p:nvGraphicFramePr>
          <p:cNvPr id="5" name="Table Placeholder 4">
            <a:extLst>
              <a:ext uri="{FF2B5EF4-FFF2-40B4-BE49-F238E27FC236}">
                <a16:creationId xmlns:a16="http://schemas.microsoft.com/office/drawing/2014/main" id="{86A0BFDB-C50B-8C76-7F7F-C1746CDE6065}"/>
              </a:ext>
            </a:extLst>
          </p:cNvPr>
          <p:cNvGraphicFramePr>
            <a:graphicFrameLocks noGrp="1"/>
          </p:cNvGraphicFramePr>
          <p:nvPr>
            <p:ph type="tbl" sz="quarter" idx="14"/>
            <p:extLst>
              <p:ext uri="{D42A27DB-BD31-4B8C-83A1-F6EECF244321}">
                <p14:modId xmlns:p14="http://schemas.microsoft.com/office/powerpoint/2010/main" val="3300195014"/>
              </p:ext>
            </p:extLst>
          </p:nvPr>
        </p:nvGraphicFramePr>
        <p:xfrm>
          <a:off x="1766494" y="1741931"/>
          <a:ext cx="8655837" cy="3374138"/>
        </p:xfrm>
        <a:graphic>
          <a:graphicData uri="http://schemas.openxmlformats.org/drawingml/2006/table">
            <a:tbl>
              <a:tblPr>
                <a:tableStyleId>{3B4B98B0-60AC-42C2-AFA5-B58CD77FA1E5}</a:tableStyleId>
              </a:tblPr>
              <a:tblGrid>
                <a:gridCol w="2383173">
                  <a:extLst>
                    <a:ext uri="{9D8B030D-6E8A-4147-A177-3AD203B41FA5}">
                      <a16:colId xmlns:a16="http://schemas.microsoft.com/office/drawing/2014/main" val="1071104713"/>
                    </a:ext>
                  </a:extLst>
                </a:gridCol>
                <a:gridCol w="3153563">
                  <a:extLst>
                    <a:ext uri="{9D8B030D-6E8A-4147-A177-3AD203B41FA5}">
                      <a16:colId xmlns:a16="http://schemas.microsoft.com/office/drawing/2014/main" val="512701723"/>
                    </a:ext>
                  </a:extLst>
                </a:gridCol>
                <a:gridCol w="3119101">
                  <a:extLst>
                    <a:ext uri="{9D8B030D-6E8A-4147-A177-3AD203B41FA5}">
                      <a16:colId xmlns:a16="http://schemas.microsoft.com/office/drawing/2014/main" val="2054101082"/>
                    </a:ext>
                  </a:extLst>
                </a:gridCol>
              </a:tblGrid>
              <a:tr h="359358">
                <a:tc>
                  <a:txBody>
                    <a:bodyPr/>
                    <a:lstStyle/>
                    <a:p>
                      <a:r>
                        <a:rPr lang="en-CA" sz="1600" b="1" dirty="0"/>
                        <a:t>Aspect</a:t>
                      </a:r>
                    </a:p>
                  </a:txBody>
                  <a:tcPr marL="81368" marR="81368" marT="40684" marB="40684" anchor="ctr"/>
                </a:tc>
                <a:tc>
                  <a:txBody>
                    <a:bodyPr/>
                    <a:lstStyle/>
                    <a:p>
                      <a:r>
                        <a:rPr lang="en-CA" sz="1600" b="1" dirty="0"/>
                        <a:t>Curing</a:t>
                      </a:r>
                    </a:p>
                  </a:txBody>
                  <a:tcPr marL="81368" marR="81368" marT="40684" marB="40684" anchor="ctr"/>
                </a:tc>
                <a:tc>
                  <a:txBody>
                    <a:bodyPr/>
                    <a:lstStyle/>
                    <a:p>
                      <a:r>
                        <a:rPr lang="en-CA" sz="1600" b="1" dirty="0"/>
                        <a:t>Healing</a:t>
                      </a:r>
                    </a:p>
                  </a:txBody>
                  <a:tcPr marL="81368" marR="81368" marT="40684" marB="40684" anchor="ctr"/>
                </a:tc>
                <a:extLst>
                  <a:ext uri="{0D108BD9-81ED-4DB2-BD59-A6C34878D82A}">
                    <a16:rowId xmlns:a16="http://schemas.microsoft.com/office/drawing/2014/main" val="3476855908"/>
                  </a:ext>
                </a:extLst>
              </a:tr>
              <a:tr h="602956">
                <a:tc>
                  <a:txBody>
                    <a:bodyPr/>
                    <a:lstStyle/>
                    <a:p>
                      <a:r>
                        <a:rPr lang="en-CA" sz="1600" b="1">
                          <a:effectLst/>
                        </a:rPr>
                        <a:t>Focus</a:t>
                      </a:r>
                      <a:endParaRPr lang="en-CA" sz="1600">
                        <a:effectLst/>
                      </a:endParaRPr>
                    </a:p>
                  </a:txBody>
                  <a:tcPr marL="81368" marR="81368" marT="40684" marB="40684" anchor="ctr"/>
                </a:tc>
                <a:tc>
                  <a:txBody>
                    <a:bodyPr/>
                    <a:lstStyle/>
                    <a:p>
                      <a:r>
                        <a:rPr lang="en-US" sz="1600" dirty="0">
                          <a:effectLst/>
                        </a:rPr>
                        <a:t>Targets the disease or symptoms directly</a:t>
                      </a:r>
                    </a:p>
                  </a:txBody>
                  <a:tcPr marL="81368" marR="81368" marT="40684" marB="40684" anchor="ctr"/>
                </a:tc>
                <a:tc>
                  <a:txBody>
                    <a:bodyPr/>
                    <a:lstStyle/>
                    <a:p>
                      <a:r>
                        <a:rPr lang="en-US" sz="1600">
                          <a:effectLst/>
                        </a:rPr>
                        <a:t>Aims for overall balance and inner peace</a:t>
                      </a:r>
                    </a:p>
                  </a:txBody>
                  <a:tcPr marL="81368" marR="81368" marT="40684" marB="40684" anchor="ctr"/>
                </a:tc>
                <a:extLst>
                  <a:ext uri="{0D108BD9-81ED-4DB2-BD59-A6C34878D82A}">
                    <a16:rowId xmlns:a16="http://schemas.microsoft.com/office/drawing/2014/main" val="1200295599"/>
                  </a:ext>
                </a:extLst>
              </a:tr>
              <a:tr h="602956">
                <a:tc>
                  <a:txBody>
                    <a:bodyPr/>
                    <a:lstStyle/>
                    <a:p>
                      <a:r>
                        <a:rPr lang="en-CA" sz="1600" b="1">
                          <a:effectLst/>
                        </a:rPr>
                        <a:t>Goal</a:t>
                      </a:r>
                      <a:endParaRPr lang="en-CA" sz="1600">
                        <a:effectLst/>
                      </a:endParaRPr>
                    </a:p>
                  </a:txBody>
                  <a:tcPr marL="81368" marR="81368" marT="40684" marB="40684" anchor="ctr"/>
                </a:tc>
                <a:tc>
                  <a:txBody>
                    <a:bodyPr/>
                    <a:lstStyle/>
                    <a:p>
                      <a:r>
                        <a:rPr lang="en-US" sz="1600">
                          <a:effectLst/>
                        </a:rPr>
                        <a:t>Eradicate or reduce the illness</a:t>
                      </a:r>
                    </a:p>
                  </a:txBody>
                  <a:tcPr marL="81368" marR="81368" marT="40684" marB="40684" anchor="ctr"/>
                </a:tc>
                <a:tc>
                  <a:txBody>
                    <a:bodyPr/>
                    <a:lstStyle/>
                    <a:p>
                      <a:r>
                        <a:rPr lang="en-US" sz="1600">
                          <a:effectLst/>
                        </a:rPr>
                        <a:t>Restore a sense of wholeness and harmony</a:t>
                      </a:r>
                    </a:p>
                  </a:txBody>
                  <a:tcPr marL="81368" marR="81368" marT="40684" marB="40684" anchor="ctr"/>
                </a:tc>
                <a:extLst>
                  <a:ext uri="{0D108BD9-81ED-4DB2-BD59-A6C34878D82A}">
                    <a16:rowId xmlns:a16="http://schemas.microsoft.com/office/drawing/2014/main" val="2194742438"/>
                  </a:ext>
                </a:extLst>
              </a:tr>
              <a:tr h="602956">
                <a:tc>
                  <a:txBody>
                    <a:bodyPr/>
                    <a:lstStyle/>
                    <a:p>
                      <a:r>
                        <a:rPr lang="en-CA" sz="1600" b="1">
                          <a:effectLst/>
                        </a:rPr>
                        <a:t>Process</a:t>
                      </a:r>
                      <a:endParaRPr lang="en-CA" sz="1600">
                        <a:effectLst/>
                      </a:endParaRPr>
                    </a:p>
                  </a:txBody>
                  <a:tcPr marL="81368" marR="81368" marT="40684" marB="40684" anchor="ctr"/>
                </a:tc>
                <a:tc>
                  <a:txBody>
                    <a:bodyPr/>
                    <a:lstStyle/>
                    <a:p>
                      <a:r>
                        <a:rPr lang="en-US" sz="1600" dirty="0">
                          <a:effectLst/>
                        </a:rPr>
                        <a:t>Typically, fast and immediate, often through medical interventions</a:t>
                      </a:r>
                    </a:p>
                  </a:txBody>
                  <a:tcPr marL="81368" marR="81368" marT="40684" marB="40684" anchor="ctr"/>
                </a:tc>
                <a:tc>
                  <a:txBody>
                    <a:bodyPr/>
                    <a:lstStyle/>
                    <a:p>
                      <a:r>
                        <a:rPr lang="en-US" sz="1600">
                          <a:effectLst/>
                        </a:rPr>
                        <a:t>Can be gradual, involving lifestyle and mindset shifts</a:t>
                      </a:r>
                    </a:p>
                  </a:txBody>
                  <a:tcPr marL="81368" marR="81368" marT="40684" marB="40684" anchor="ctr"/>
                </a:tc>
                <a:extLst>
                  <a:ext uri="{0D108BD9-81ED-4DB2-BD59-A6C34878D82A}">
                    <a16:rowId xmlns:a16="http://schemas.microsoft.com/office/drawing/2014/main" val="3718147148"/>
                  </a:ext>
                </a:extLst>
              </a:tr>
              <a:tr h="602956">
                <a:tc>
                  <a:txBody>
                    <a:bodyPr/>
                    <a:lstStyle/>
                    <a:p>
                      <a:r>
                        <a:rPr lang="en-CA" sz="1600" b="1">
                          <a:effectLst/>
                        </a:rPr>
                        <a:t>Measurement</a:t>
                      </a:r>
                      <a:endParaRPr lang="en-CA" sz="1600">
                        <a:effectLst/>
                      </a:endParaRPr>
                    </a:p>
                  </a:txBody>
                  <a:tcPr marL="81368" marR="81368" marT="40684" marB="40684" anchor="ctr"/>
                </a:tc>
                <a:tc>
                  <a:txBody>
                    <a:bodyPr/>
                    <a:lstStyle/>
                    <a:p>
                      <a:r>
                        <a:rPr lang="en-US" sz="1600">
                          <a:effectLst/>
                        </a:rPr>
                        <a:t>Observable, medically validated results (e.g., test outcomes)</a:t>
                      </a:r>
                    </a:p>
                  </a:txBody>
                  <a:tcPr marL="81368" marR="81368" marT="40684" marB="40684" anchor="ctr"/>
                </a:tc>
                <a:tc>
                  <a:txBody>
                    <a:bodyPr/>
                    <a:lstStyle/>
                    <a:p>
                      <a:r>
                        <a:rPr lang="en-US" sz="1600">
                          <a:effectLst/>
                        </a:rPr>
                        <a:t>Personal experience, subjective improvement, quality of life</a:t>
                      </a:r>
                    </a:p>
                  </a:txBody>
                  <a:tcPr marL="81368" marR="81368" marT="40684" marB="40684" anchor="ctr"/>
                </a:tc>
                <a:extLst>
                  <a:ext uri="{0D108BD9-81ED-4DB2-BD59-A6C34878D82A}">
                    <a16:rowId xmlns:a16="http://schemas.microsoft.com/office/drawing/2014/main" val="2937678044"/>
                  </a:ext>
                </a:extLst>
              </a:tr>
              <a:tr h="602956">
                <a:tc>
                  <a:txBody>
                    <a:bodyPr/>
                    <a:lstStyle/>
                    <a:p>
                      <a:r>
                        <a:rPr lang="en-CA" sz="1600" b="1">
                          <a:effectLst/>
                        </a:rPr>
                        <a:t>Approach</a:t>
                      </a:r>
                      <a:endParaRPr lang="en-CA" sz="1600">
                        <a:effectLst/>
                      </a:endParaRPr>
                    </a:p>
                  </a:txBody>
                  <a:tcPr marL="81368" marR="81368" marT="40684" marB="40684" anchor="ctr"/>
                </a:tc>
                <a:tc>
                  <a:txBody>
                    <a:bodyPr/>
                    <a:lstStyle/>
                    <a:p>
                      <a:r>
                        <a:rPr lang="en-CA" sz="1600">
                          <a:effectLst/>
                        </a:rPr>
                        <a:t>Physical/biological</a:t>
                      </a:r>
                    </a:p>
                  </a:txBody>
                  <a:tcPr marL="81368" marR="81368" marT="40684" marB="40684" anchor="ctr"/>
                </a:tc>
                <a:tc>
                  <a:txBody>
                    <a:bodyPr/>
                    <a:lstStyle/>
                    <a:p>
                      <a:r>
                        <a:rPr lang="en-US" sz="1600" dirty="0">
                          <a:effectLst/>
                        </a:rPr>
                        <a:t>Holistic: includes physical, emotional, mental, and spiritual</a:t>
                      </a:r>
                    </a:p>
                  </a:txBody>
                  <a:tcPr marL="81368" marR="81368" marT="40684" marB="40684" anchor="ctr"/>
                </a:tc>
                <a:extLst>
                  <a:ext uri="{0D108BD9-81ED-4DB2-BD59-A6C34878D82A}">
                    <a16:rowId xmlns:a16="http://schemas.microsoft.com/office/drawing/2014/main" val="1912375184"/>
                  </a:ext>
                </a:extLst>
              </a:tr>
            </a:tbl>
          </a:graphicData>
        </a:graphic>
      </p:graphicFrame>
      <p:sp>
        <p:nvSpPr>
          <p:cNvPr id="6" name="TextBox 5">
            <a:extLst>
              <a:ext uri="{FF2B5EF4-FFF2-40B4-BE49-F238E27FC236}">
                <a16:creationId xmlns:a16="http://schemas.microsoft.com/office/drawing/2014/main" id="{383D07C0-30F8-2A7A-A481-49AECC2BFDDD}"/>
              </a:ext>
            </a:extLst>
          </p:cNvPr>
          <p:cNvSpPr txBox="1"/>
          <p:nvPr/>
        </p:nvSpPr>
        <p:spPr>
          <a:xfrm>
            <a:off x="8521831" y="5740924"/>
            <a:ext cx="2507674" cy="276999"/>
          </a:xfrm>
          <a:prstGeom prst="rect">
            <a:avLst/>
          </a:prstGeom>
          <a:noFill/>
        </p:spPr>
        <p:txBody>
          <a:bodyPr wrap="none" rtlCol="0">
            <a:spAutoFit/>
          </a:bodyPr>
          <a:lstStyle/>
          <a:p>
            <a:r>
              <a:rPr lang="en-CA" sz="1200" i="0" dirty="0">
                <a:solidFill>
                  <a:srgbClr val="222222"/>
                </a:solidFill>
                <a:effectLst/>
              </a:rPr>
              <a:t>(Dossey, B. M., &amp; Keegan, 2022, p. 101)</a:t>
            </a:r>
          </a:p>
        </p:txBody>
      </p:sp>
      <p:sp>
        <p:nvSpPr>
          <p:cNvPr id="7" name="Oval 6">
            <a:extLst>
              <a:ext uri="{FF2B5EF4-FFF2-40B4-BE49-F238E27FC236}">
                <a16:creationId xmlns:a16="http://schemas.microsoft.com/office/drawing/2014/main" id="{B6822855-740E-97CD-7F21-5D8339DF539E}"/>
              </a:ext>
            </a:extLst>
          </p:cNvPr>
          <p:cNvSpPr/>
          <p:nvPr/>
        </p:nvSpPr>
        <p:spPr>
          <a:xfrm>
            <a:off x="1140643" y="5381244"/>
            <a:ext cx="4601427" cy="91440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sz="1600" dirty="0">
                <a:solidFill>
                  <a:schemeClr val="tx1"/>
                </a:solidFill>
              </a:rPr>
              <a:t>an </a:t>
            </a:r>
            <a:r>
              <a:rPr lang="en-CA" sz="1600" b="1" i="1" dirty="0">
                <a:solidFill>
                  <a:schemeClr val="tx1"/>
                </a:solidFill>
              </a:rPr>
              <a:t>integrative</a:t>
            </a:r>
            <a:r>
              <a:rPr lang="en-CA" sz="1600" dirty="0">
                <a:solidFill>
                  <a:schemeClr val="tx1"/>
                </a:solidFill>
              </a:rPr>
              <a:t> approach combines aspects of both … </a:t>
            </a:r>
            <a:r>
              <a:rPr lang="en-CA" sz="1600" b="1" i="1" dirty="0">
                <a:solidFill>
                  <a:schemeClr val="tx1"/>
                </a:solidFill>
              </a:rPr>
              <a:t>thoughts?</a:t>
            </a:r>
          </a:p>
        </p:txBody>
      </p:sp>
    </p:spTree>
    <p:extLst>
      <p:ext uri="{BB962C8B-B14F-4D97-AF65-F5344CB8AC3E}">
        <p14:creationId xmlns:p14="http://schemas.microsoft.com/office/powerpoint/2010/main" val="1055837197"/>
      </p:ext>
    </p:extLst>
  </p:cSld>
  <p:clrMapOvr>
    <a:masterClrMapping/>
  </p:clrMapOvr>
</p:sld>
</file>

<file path=ppt/theme/theme1.xml><?xml version="1.0" encoding="utf-8"?>
<a:theme xmlns:a="http://schemas.openxmlformats.org/drawingml/2006/main" name="Custom">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M11964407_win32_SD_v20" id="{3EA9D323-E7D5-42E3-83AA-4E89B21FB6B6}" vid="{BDF16A16-3A0E-4332-958C-C5797045A0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5DF9CEC-52C2-4D14-B2F5-11176002A8B6}">
  <ds:schemaRefs>
    <ds:schemaRef ds:uri="http://purl.org/dc/dcmitype/"/>
    <ds:schemaRef ds:uri="http://purl.org/dc/elements/1.1/"/>
    <ds:schemaRef ds:uri="http://schemas.microsoft.com/office/2006/documentManagement/types"/>
    <ds:schemaRef ds:uri="http://schemas.openxmlformats.org/package/2006/metadata/core-properties"/>
    <ds:schemaRef ds:uri="http://www.w3.org/XML/1998/namespace"/>
    <ds:schemaRef ds:uri="16c05727-aa75-4e4a-9b5f-8a80a1165891"/>
    <ds:schemaRef ds:uri="71af3243-3dd4-4a8d-8c0d-dd76da1f02a5"/>
    <ds:schemaRef ds:uri="http://schemas.microsoft.com/office/2006/metadata/properties"/>
    <ds:schemaRef ds:uri="http://schemas.microsoft.com/office/infopath/2007/PartnerControls"/>
    <ds:schemaRef ds:uri="230e9df3-be65-4c73-a93b-d1236ebd677e"/>
    <ds:schemaRef ds:uri="http://schemas.microsoft.com/sharepoint/v3"/>
    <ds:schemaRef ds:uri="http://purl.org/dc/terms/"/>
  </ds:schemaRefs>
</ds:datastoreItem>
</file>

<file path=customXml/itemProps2.xml><?xml version="1.0" encoding="utf-8"?>
<ds:datastoreItem xmlns:ds="http://schemas.openxmlformats.org/officeDocument/2006/customXml" ds:itemID="{4D8B1D1D-0064-435C-8533-29A36067B8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49AD37-9510-4A2D-B790-12C439A83F93}">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{5ABFC6E6-9585-4A7B-BF53-8F95F07F3843}tf11964407_win32</Template>
  <TotalTime>920</TotalTime>
  <Words>3351</Words>
  <Application>Microsoft Office PowerPoint</Application>
  <PresentationFormat>Widescreen</PresentationFormat>
  <Paragraphs>390</Paragraphs>
  <Slides>26</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Aptos</vt:lpstr>
      <vt:lpstr>Arial</vt:lpstr>
      <vt:lpstr>Calibri</vt:lpstr>
      <vt:lpstr>Courier New</vt:lpstr>
      <vt:lpstr>Gill Sans Nova Light</vt:lpstr>
      <vt:lpstr>Sagona Book</vt:lpstr>
      <vt:lpstr>Custom</vt:lpstr>
      <vt:lpstr>Holistic Nursing  What Is It   &amp; Why Does It Matter??</vt:lpstr>
      <vt:lpstr>Who   We   Are</vt:lpstr>
      <vt:lpstr>the power of communication:  the words we use matter …</vt:lpstr>
      <vt:lpstr>Definitions …  Holistic</vt:lpstr>
      <vt:lpstr>Holistic nurse</vt:lpstr>
      <vt:lpstr>Curing vs Healing</vt:lpstr>
      <vt:lpstr>Holistic Nursing Process</vt:lpstr>
      <vt:lpstr>Holistic ax : the experience of stress</vt:lpstr>
      <vt:lpstr>A comparative …</vt:lpstr>
      <vt:lpstr>Why is this an important topic?</vt:lpstr>
      <vt:lpstr>Relevance of Holism</vt:lpstr>
      <vt:lpstr>Theory and Research</vt:lpstr>
      <vt:lpstr>PowerPoint Presentation</vt:lpstr>
      <vt:lpstr>What would it take to bridge the gap between … </vt:lpstr>
      <vt:lpstr>Education &amp; Awareness</vt:lpstr>
      <vt:lpstr>It’s your path …</vt:lpstr>
      <vt:lpstr>Education cont. …</vt:lpstr>
      <vt:lpstr>Why is ‘Holistic’ Theory in Nursing Important?</vt:lpstr>
      <vt:lpstr>Reality check … barriers to practice</vt:lpstr>
      <vt:lpstr>Holistic self-care … why is this important?</vt:lpstr>
      <vt:lpstr>Holistic Nursing and the Future of Healthcare</vt:lpstr>
      <vt:lpstr>Where to now?</vt:lpstr>
      <vt:lpstr>NANDA  Definitions &amp; Classifications (2023-26) Edition 13</vt:lpstr>
      <vt:lpstr>We have a foundation</vt:lpstr>
      <vt:lpstr>OPEN DISCUSSION</vt:lpstr>
      <vt:lpstr>References and Further Reading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Kate Shelest</dc:creator>
  <cp:lastModifiedBy>Kate Shelest</cp:lastModifiedBy>
  <cp:revision>1</cp:revision>
  <cp:lastPrinted>2024-11-13T17:51:32Z</cp:lastPrinted>
  <dcterms:created xsi:type="dcterms:W3CDTF">2024-11-11T19:30:47Z</dcterms:created>
  <dcterms:modified xsi:type="dcterms:W3CDTF">2024-11-13T19:10:05Z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