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325" r:id="rId5"/>
    <p:sldId id="326" r:id="rId6"/>
    <p:sldId id="259" r:id="rId7"/>
    <p:sldId id="341" r:id="rId8"/>
    <p:sldId id="257" r:id="rId9"/>
    <p:sldId id="261" r:id="rId10"/>
    <p:sldId id="258" r:id="rId11"/>
    <p:sldId id="263" r:id="rId12"/>
    <p:sldId id="264" r:id="rId13"/>
    <p:sldId id="265" r:id="rId14"/>
    <p:sldId id="343" r:id="rId15"/>
    <p:sldId id="268" r:id="rId16"/>
    <p:sldId id="267" r:id="rId17"/>
    <p:sldId id="266" r:id="rId18"/>
    <p:sldId id="345" r:id="rId19"/>
    <p:sldId id="340" r:id="rId20"/>
    <p:sldId id="342" r:id="rId21"/>
    <p:sldId id="3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6248D-2087-4FCD-95B9-5A64307311AF}" v="59" dt="2025-02-26T19:02:36.470"/>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0" autoAdjust="0"/>
  </p:normalViewPr>
  <p:slideViewPr>
    <p:cSldViewPr snapToGrid="0">
      <p:cViewPr varScale="1">
        <p:scale>
          <a:sx n="92" d="100"/>
          <a:sy n="92" d="100"/>
        </p:scale>
        <p:origin x="1230" y="306"/>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helest" userId="07f64f8295397532" providerId="LiveId" clId="{9306248D-2087-4FCD-95B9-5A64307311AF}"/>
    <pc:docChg chg="undo redo custSel addSld delSld modSld sldOrd">
      <pc:chgData name="Kate Shelest" userId="07f64f8295397532" providerId="LiveId" clId="{9306248D-2087-4FCD-95B9-5A64307311AF}" dt="2025-02-26T19:32:27.637" v="5614" actId="20577"/>
      <pc:docMkLst>
        <pc:docMk/>
      </pc:docMkLst>
      <pc:sldChg chg="addSp delSp modSp mod ord">
        <pc:chgData name="Kate Shelest" userId="07f64f8295397532" providerId="LiveId" clId="{9306248D-2087-4FCD-95B9-5A64307311AF}" dt="2025-02-26T16:41:32.208" v="2828" actId="1076"/>
        <pc:sldMkLst>
          <pc:docMk/>
          <pc:sldMk cId="435195399" sldId="257"/>
        </pc:sldMkLst>
        <pc:spChg chg="add mod">
          <ac:chgData name="Kate Shelest" userId="07f64f8295397532" providerId="LiveId" clId="{9306248D-2087-4FCD-95B9-5A64307311AF}" dt="2025-02-26T16:41:32.208" v="2828" actId="1076"/>
          <ac:spMkLst>
            <pc:docMk/>
            <pc:sldMk cId="435195399" sldId="257"/>
            <ac:spMk id="2" creationId="{E1AF26A3-D0BE-C204-30CD-DC1063D3B648}"/>
          </ac:spMkLst>
        </pc:spChg>
        <pc:spChg chg="add mod">
          <ac:chgData name="Kate Shelest" userId="07f64f8295397532" providerId="LiveId" clId="{9306248D-2087-4FCD-95B9-5A64307311AF}" dt="2025-02-26T16:41:11.786" v="2826"/>
          <ac:spMkLst>
            <pc:docMk/>
            <pc:sldMk cId="435195399" sldId="257"/>
            <ac:spMk id="3" creationId="{CD538577-EEAC-375E-F023-FCEA568E4FE5}"/>
          </ac:spMkLst>
        </pc:spChg>
        <pc:spChg chg="add mod">
          <ac:chgData name="Kate Shelest" userId="07f64f8295397532" providerId="LiveId" clId="{9306248D-2087-4FCD-95B9-5A64307311AF}" dt="2025-02-24T00:42:39.121" v="1165" actId="1076"/>
          <ac:spMkLst>
            <pc:docMk/>
            <pc:sldMk cId="435195399" sldId="257"/>
            <ac:spMk id="8" creationId="{C8D7D85E-1788-97AC-0361-40538D0BCDFB}"/>
          </ac:spMkLst>
        </pc:spChg>
        <pc:spChg chg="add mod">
          <ac:chgData name="Kate Shelest" userId="07f64f8295397532" providerId="LiveId" clId="{9306248D-2087-4FCD-95B9-5A64307311AF}" dt="2025-02-26T16:41:23.193" v="2827" actId="1076"/>
          <ac:spMkLst>
            <pc:docMk/>
            <pc:sldMk cId="435195399" sldId="257"/>
            <ac:spMk id="9" creationId="{37D05682-EAA6-4456-0AA1-5A77C2676E9F}"/>
          </ac:spMkLst>
        </pc:spChg>
      </pc:sldChg>
      <pc:sldChg chg="addSp modSp mod">
        <pc:chgData name="Kate Shelest" userId="07f64f8295397532" providerId="LiveId" clId="{9306248D-2087-4FCD-95B9-5A64307311AF}" dt="2025-02-26T16:44:51.868" v="2879"/>
        <pc:sldMkLst>
          <pc:docMk/>
          <pc:sldMk cId="3058085568" sldId="258"/>
        </pc:sldMkLst>
        <pc:spChg chg="add mod">
          <ac:chgData name="Kate Shelest" userId="07f64f8295397532" providerId="LiveId" clId="{9306248D-2087-4FCD-95B9-5A64307311AF}" dt="2025-02-26T16:44:51.868" v="2879"/>
          <ac:spMkLst>
            <pc:docMk/>
            <pc:sldMk cId="3058085568" sldId="258"/>
            <ac:spMk id="2" creationId="{7EBD80D6-ADC4-7408-47FB-A58FAF675E01}"/>
          </ac:spMkLst>
        </pc:spChg>
        <pc:spChg chg="mod">
          <ac:chgData name="Kate Shelest" userId="07f64f8295397532" providerId="LiveId" clId="{9306248D-2087-4FCD-95B9-5A64307311AF}" dt="2025-02-24T00:48:56.171" v="1430" actId="20577"/>
          <ac:spMkLst>
            <pc:docMk/>
            <pc:sldMk cId="3058085568" sldId="258"/>
            <ac:spMk id="3" creationId="{A0034E89-1952-5288-08A0-70A4A73BE39E}"/>
          </ac:spMkLst>
        </pc:spChg>
      </pc:sldChg>
      <pc:sldChg chg="addSp modSp mod">
        <pc:chgData name="Kate Shelest" userId="07f64f8295397532" providerId="LiveId" clId="{9306248D-2087-4FCD-95B9-5A64307311AF}" dt="2025-02-26T16:36:56.842" v="2762" actId="1076"/>
        <pc:sldMkLst>
          <pc:docMk/>
          <pc:sldMk cId="1008037533" sldId="259"/>
        </pc:sldMkLst>
        <pc:spChg chg="mod">
          <ac:chgData name="Kate Shelest" userId="07f64f8295397532" providerId="LiveId" clId="{9306248D-2087-4FCD-95B9-5A64307311AF}" dt="2025-02-26T16:36:56.842" v="2762" actId="1076"/>
          <ac:spMkLst>
            <pc:docMk/>
            <pc:sldMk cId="1008037533" sldId="259"/>
            <ac:spMk id="3" creationId="{72446868-83F0-CEEF-5E60-6D55C93B523F}"/>
          </ac:spMkLst>
        </pc:spChg>
        <pc:spChg chg="add mod">
          <ac:chgData name="Kate Shelest" userId="07f64f8295397532" providerId="LiveId" clId="{9306248D-2087-4FCD-95B9-5A64307311AF}" dt="2025-02-26T16:36:42.736" v="2761"/>
          <ac:spMkLst>
            <pc:docMk/>
            <pc:sldMk cId="1008037533" sldId="259"/>
            <ac:spMk id="4" creationId="{1FFB6DFB-4385-755B-D4C0-F545B1581C51}"/>
          </ac:spMkLst>
        </pc:spChg>
      </pc:sldChg>
      <pc:sldChg chg="addSp delSp modSp mod">
        <pc:chgData name="Kate Shelest" userId="07f64f8295397532" providerId="LiveId" clId="{9306248D-2087-4FCD-95B9-5A64307311AF}" dt="2025-02-26T16:43:14.142" v="2865" actId="20577"/>
        <pc:sldMkLst>
          <pc:docMk/>
          <pc:sldMk cId="3666674671" sldId="261"/>
        </pc:sldMkLst>
        <pc:spChg chg="mod">
          <ac:chgData name="Kate Shelest" userId="07f64f8295397532" providerId="LiveId" clId="{9306248D-2087-4FCD-95B9-5A64307311AF}" dt="2025-02-26T16:42:02.894" v="2838" actId="20577"/>
          <ac:spMkLst>
            <pc:docMk/>
            <pc:sldMk cId="3666674671" sldId="261"/>
            <ac:spMk id="2" creationId="{9635F5E3-2B1C-7C0A-8581-67A9052D13AA}"/>
          </ac:spMkLst>
        </pc:spChg>
        <pc:spChg chg="add mod">
          <ac:chgData name="Kate Shelest" userId="07f64f8295397532" providerId="LiveId" clId="{9306248D-2087-4FCD-95B9-5A64307311AF}" dt="2025-02-26T16:41:36.085" v="2829"/>
          <ac:spMkLst>
            <pc:docMk/>
            <pc:sldMk cId="3666674671" sldId="261"/>
            <ac:spMk id="3" creationId="{CDE2E0B3-03A8-BBB8-54E4-639A34BF7CF8}"/>
          </ac:spMkLst>
        </pc:spChg>
        <pc:spChg chg="add mod">
          <ac:chgData name="Kate Shelest" userId="07f64f8295397532" providerId="LiveId" clId="{9306248D-2087-4FCD-95B9-5A64307311AF}" dt="2025-02-26T16:43:14.142" v="2865" actId="20577"/>
          <ac:spMkLst>
            <pc:docMk/>
            <pc:sldMk cId="3666674671" sldId="261"/>
            <ac:spMk id="5" creationId="{8C730E7A-ED95-3DF1-1039-FE9356A641E0}"/>
          </ac:spMkLst>
        </pc:spChg>
        <pc:picChg chg="mod">
          <ac:chgData name="Kate Shelest" userId="07f64f8295397532" providerId="LiveId" clId="{9306248D-2087-4FCD-95B9-5A64307311AF}" dt="2025-02-24T00:46:11.183" v="1276" actId="27614"/>
          <ac:picMkLst>
            <pc:docMk/>
            <pc:sldMk cId="3666674671" sldId="261"/>
            <ac:picMk id="16" creationId="{363B2CE7-DE69-D368-9719-08D0C83ABC06}"/>
          </ac:picMkLst>
        </pc:picChg>
      </pc:sldChg>
      <pc:sldChg chg="addSp delSp modSp mod">
        <pc:chgData name="Kate Shelest" userId="07f64f8295397532" providerId="LiveId" clId="{9306248D-2087-4FCD-95B9-5A64307311AF}" dt="2025-02-26T18:49:17.091" v="5285" actId="114"/>
        <pc:sldMkLst>
          <pc:docMk/>
          <pc:sldMk cId="2737241225" sldId="263"/>
        </pc:sldMkLst>
        <pc:spChg chg="add mod">
          <ac:chgData name="Kate Shelest" userId="07f64f8295397532" providerId="LiveId" clId="{9306248D-2087-4FCD-95B9-5A64307311AF}" dt="2025-02-26T16:45:07.380" v="2881" actId="1076"/>
          <ac:spMkLst>
            <pc:docMk/>
            <pc:sldMk cId="2737241225" sldId="263"/>
            <ac:spMk id="2" creationId="{7B66DDC0-4713-9DA4-67A6-BDD27038EAA6}"/>
          </ac:spMkLst>
        </pc:spChg>
        <pc:spChg chg="mod">
          <ac:chgData name="Kate Shelest" userId="07f64f8295397532" providerId="LiveId" clId="{9306248D-2087-4FCD-95B9-5A64307311AF}" dt="2025-02-26T18:49:17.091" v="5285" actId="114"/>
          <ac:spMkLst>
            <pc:docMk/>
            <pc:sldMk cId="2737241225" sldId="263"/>
            <ac:spMk id="3" creationId="{ECC8AA23-D8D0-93BE-5C5F-103A750B0D2F}"/>
          </ac:spMkLst>
        </pc:spChg>
        <pc:picChg chg="add mod">
          <ac:chgData name="Kate Shelest" userId="07f64f8295397532" providerId="LiveId" clId="{9306248D-2087-4FCD-95B9-5A64307311AF}" dt="2025-02-24T00:50:18.930" v="1440" actId="1076"/>
          <ac:picMkLst>
            <pc:docMk/>
            <pc:sldMk cId="2737241225" sldId="263"/>
            <ac:picMk id="4" creationId="{9F220D2D-5C93-CCFD-3C23-777086F9E680}"/>
          </ac:picMkLst>
        </pc:picChg>
      </pc:sldChg>
      <pc:sldChg chg="addSp modSp mod">
        <pc:chgData name="Kate Shelest" userId="07f64f8295397532" providerId="LiveId" clId="{9306248D-2087-4FCD-95B9-5A64307311AF}" dt="2025-02-26T16:48:14.376" v="2913" actId="113"/>
        <pc:sldMkLst>
          <pc:docMk/>
          <pc:sldMk cId="837402205" sldId="264"/>
        </pc:sldMkLst>
        <pc:spChg chg="mod">
          <ac:chgData name="Kate Shelest" userId="07f64f8295397532" providerId="LiveId" clId="{9306248D-2087-4FCD-95B9-5A64307311AF}" dt="2025-02-24T00:55:29.130" v="1762" actId="20577"/>
          <ac:spMkLst>
            <pc:docMk/>
            <pc:sldMk cId="837402205" sldId="264"/>
            <ac:spMk id="2" creationId="{47A9874B-BCA9-8420-1595-EDD1865A099A}"/>
          </ac:spMkLst>
        </pc:spChg>
        <pc:spChg chg="mod">
          <ac:chgData name="Kate Shelest" userId="07f64f8295397532" providerId="LiveId" clId="{9306248D-2087-4FCD-95B9-5A64307311AF}" dt="2025-02-26T16:45:48.253" v="2885" actId="1076"/>
          <ac:spMkLst>
            <pc:docMk/>
            <pc:sldMk cId="837402205" sldId="264"/>
            <ac:spMk id="3" creationId="{68A5FD2B-E3E5-1C2B-0151-21F216B14A33}"/>
          </ac:spMkLst>
        </pc:spChg>
        <pc:spChg chg="mod">
          <ac:chgData name="Kate Shelest" userId="07f64f8295397532" providerId="LiveId" clId="{9306248D-2087-4FCD-95B9-5A64307311AF}" dt="2025-02-26T16:45:52.671" v="2886" actId="1076"/>
          <ac:spMkLst>
            <pc:docMk/>
            <pc:sldMk cId="837402205" sldId="264"/>
            <ac:spMk id="4" creationId="{ACFBB810-3430-2C29-1AA0-9744AA0A1AA3}"/>
          </ac:spMkLst>
        </pc:spChg>
        <pc:spChg chg="add mod">
          <ac:chgData name="Kate Shelest" userId="07f64f8295397532" providerId="LiveId" clId="{9306248D-2087-4FCD-95B9-5A64307311AF}" dt="2025-02-26T16:45:31.078" v="2884" actId="20577"/>
          <ac:spMkLst>
            <pc:docMk/>
            <pc:sldMk cId="837402205" sldId="264"/>
            <ac:spMk id="5" creationId="{85994219-F9AC-6218-877B-F5055839839D}"/>
          </ac:spMkLst>
        </pc:spChg>
        <pc:spChg chg="add mod">
          <ac:chgData name="Kate Shelest" userId="07f64f8295397532" providerId="LiveId" clId="{9306248D-2087-4FCD-95B9-5A64307311AF}" dt="2025-02-26T16:45:20.889" v="2882"/>
          <ac:spMkLst>
            <pc:docMk/>
            <pc:sldMk cId="837402205" sldId="264"/>
            <ac:spMk id="7" creationId="{95B38E57-1F61-3240-986D-DCFAA283F0D2}"/>
          </ac:spMkLst>
        </pc:spChg>
        <pc:spChg chg="add mod">
          <ac:chgData name="Kate Shelest" userId="07f64f8295397532" providerId="LiveId" clId="{9306248D-2087-4FCD-95B9-5A64307311AF}" dt="2025-02-26T16:48:14.376" v="2913" actId="113"/>
          <ac:spMkLst>
            <pc:docMk/>
            <pc:sldMk cId="837402205" sldId="264"/>
            <ac:spMk id="8" creationId="{D191BFB6-6D6F-B169-4498-D162CC1C1D3C}"/>
          </ac:spMkLst>
        </pc:spChg>
      </pc:sldChg>
      <pc:sldChg chg="addSp delSp modSp mod modClrScheme chgLayout">
        <pc:chgData name="Kate Shelest" userId="07f64f8295397532" providerId="LiveId" clId="{9306248D-2087-4FCD-95B9-5A64307311AF}" dt="2025-02-26T19:32:27.637" v="5614" actId="20577"/>
        <pc:sldMkLst>
          <pc:docMk/>
          <pc:sldMk cId="729609147" sldId="265"/>
        </pc:sldMkLst>
        <pc:spChg chg="mod">
          <ac:chgData name="Kate Shelest" userId="07f64f8295397532" providerId="LiveId" clId="{9306248D-2087-4FCD-95B9-5A64307311AF}" dt="2025-02-24T00:59:52.067" v="1875" actId="26606"/>
          <ac:spMkLst>
            <pc:docMk/>
            <pc:sldMk cId="729609147" sldId="265"/>
            <ac:spMk id="2" creationId="{314C27C8-165C-5513-DB4B-9D840097C545}"/>
          </ac:spMkLst>
        </pc:spChg>
        <pc:spChg chg="add mod">
          <ac:chgData name="Kate Shelest" userId="07f64f8295397532" providerId="LiveId" clId="{9306248D-2087-4FCD-95B9-5A64307311AF}" dt="2025-02-26T18:15:50.003" v="4211" actId="1076"/>
          <ac:spMkLst>
            <pc:docMk/>
            <pc:sldMk cId="729609147" sldId="265"/>
            <ac:spMk id="3" creationId="{898D4A34-53C4-290C-71C8-D3DE43359D14}"/>
          </ac:spMkLst>
        </pc:spChg>
        <pc:spChg chg="add mod">
          <ac:chgData name="Kate Shelest" userId="07f64f8295397532" providerId="LiveId" clId="{9306248D-2087-4FCD-95B9-5A64307311AF}" dt="2025-02-26T18:16:20.875" v="4238" actId="207"/>
          <ac:spMkLst>
            <pc:docMk/>
            <pc:sldMk cId="729609147" sldId="265"/>
            <ac:spMk id="4" creationId="{70DE4B35-B367-5AB7-FA83-89421E513A8F}"/>
          </ac:spMkLst>
        </pc:spChg>
        <pc:spChg chg="add mod">
          <ac:chgData name="Kate Shelest" userId="07f64f8295397532" providerId="LiveId" clId="{9306248D-2087-4FCD-95B9-5A64307311AF}" dt="2025-02-26T18:17:36.816" v="4300" actId="14100"/>
          <ac:spMkLst>
            <pc:docMk/>
            <pc:sldMk cId="729609147" sldId="265"/>
            <ac:spMk id="5" creationId="{FE186FB7-AD2F-1646-FB1F-173104D687C6}"/>
          </ac:spMkLst>
        </pc:spChg>
        <pc:spChg chg="add mod">
          <ac:chgData name="Kate Shelest" userId="07f64f8295397532" providerId="LiveId" clId="{9306248D-2087-4FCD-95B9-5A64307311AF}" dt="2025-02-26T19:32:27.637" v="5614" actId="20577"/>
          <ac:spMkLst>
            <pc:docMk/>
            <pc:sldMk cId="729609147" sldId="265"/>
            <ac:spMk id="15" creationId="{2E825548-7015-782E-28F6-18BD334560DA}"/>
          </ac:spMkLst>
        </pc:spChg>
        <pc:picChg chg="add mod">
          <ac:chgData name="Kate Shelest" userId="07f64f8295397532" providerId="LiveId" clId="{9306248D-2087-4FCD-95B9-5A64307311AF}" dt="2025-02-26T18:17:19.734" v="4298" actId="1076"/>
          <ac:picMkLst>
            <pc:docMk/>
            <pc:sldMk cId="729609147" sldId="265"/>
            <ac:picMk id="10" creationId="{CC3CD6E6-F0FC-4875-AF93-D3910FDDC363}"/>
          </ac:picMkLst>
        </pc:picChg>
      </pc:sldChg>
      <pc:sldChg chg="addSp modSp mod">
        <pc:chgData name="Kate Shelest" userId="07f64f8295397532" providerId="LiveId" clId="{9306248D-2087-4FCD-95B9-5A64307311AF}" dt="2025-02-26T18:55:02.714" v="5347" actId="255"/>
        <pc:sldMkLst>
          <pc:docMk/>
          <pc:sldMk cId="643777997" sldId="266"/>
        </pc:sldMkLst>
        <pc:spChg chg="mod">
          <ac:chgData name="Kate Shelest" userId="07f64f8295397532" providerId="LiveId" clId="{9306248D-2087-4FCD-95B9-5A64307311AF}" dt="2025-02-24T01:05:33.435" v="2157" actId="20577"/>
          <ac:spMkLst>
            <pc:docMk/>
            <pc:sldMk cId="643777997" sldId="266"/>
            <ac:spMk id="2" creationId="{5D030A76-B788-B363-104E-266B7C7F7208}"/>
          </ac:spMkLst>
        </pc:spChg>
        <pc:spChg chg="mod">
          <ac:chgData name="Kate Shelest" userId="07f64f8295397532" providerId="LiveId" clId="{9306248D-2087-4FCD-95B9-5A64307311AF}" dt="2025-02-26T18:54:17.992" v="5325" actId="27636"/>
          <ac:spMkLst>
            <pc:docMk/>
            <pc:sldMk cId="643777997" sldId="266"/>
            <ac:spMk id="3" creationId="{05948542-FCE1-3AE6-C6C9-17975609DF70}"/>
          </ac:spMkLst>
        </pc:spChg>
        <pc:spChg chg="mod">
          <ac:chgData name="Kate Shelest" userId="07f64f8295397532" providerId="LiveId" clId="{9306248D-2087-4FCD-95B9-5A64307311AF}" dt="2025-02-26T18:55:02.714" v="5347" actId="255"/>
          <ac:spMkLst>
            <pc:docMk/>
            <pc:sldMk cId="643777997" sldId="266"/>
            <ac:spMk id="4" creationId="{3EE67564-0457-E486-97D0-8109D2C97B3F}"/>
          </ac:spMkLst>
        </pc:spChg>
        <pc:spChg chg="add mod">
          <ac:chgData name="Kate Shelest" userId="07f64f8295397532" providerId="LiveId" clId="{9306248D-2087-4FCD-95B9-5A64307311AF}" dt="2025-02-24T16:24:47.627" v="2721" actId="207"/>
          <ac:spMkLst>
            <pc:docMk/>
            <pc:sldMk cId="643777997" sldId="266"/>
            <ac:spMk id="5" creationId="{CB7EA692-F762-8871-FB68-4E3751D321FF}"/>
          </ac:spMkLst>
        </pc:spChg>
        <pc:spChg chg="add mod">
          <ac:chgData name="Kate Shelest" userId="07f64f8295397532" providerId="LiveId" clId="{9306248D-2087-4FCD-95B9-5A64307311AF}" dt="2025-02-26T16:57:39.749" v="3049"/>
          <ac:spMkLst>
            <pc:docMk/>
            <pc:sldMk cId="643777997" sldId="266"/>
            <ac:spMk id="8" creationId="{1E84073E-A3FD-6D3E-260B-8CDC6BD1B404}"/>
          </ac:spMkLst>
        </pc:spChg>
        <pc:picChg chg="add mod">
          <ac:chgData name="Kate Shelest" userId="07f64f8295397532" providerId="LiveId" clId="{9306248D-2087-4FCD-95B9-5A64307311AF}" dt="2025-02-24T16:23:55.222" v="2714" actId="14100"/>
          <ac:picMkLst>
            <pc:docMk/>
            <pc:sldMk cId="643777997" sldId="266"/>
            <ac:picMk id="6" creationId="{AFEE0B44-8AA7-4BF8-1630-227D0FCD712B}"/>
          </ac:picMkLst>
        </pc:picChg>
      </pc:sldChg>
      <pc:sldChg chg="addSp delSp modSp mod">
        <pc:chgData name="Kate Shelest" userId="07f64f8295397532" providerId="LiveId" clId="{9306248D-2087-4FCD-95B9-5A64307311AF}" dt="2025-02-26T18:52:58.906" v="5311" actId="113"/>
        <pc:sldMkLst>
          <pc:docMk/>
          <pc:sldMk cId="3604630649" sldId="267"/>
        </pc:sldMkLst>
        <pc:spChg chg="mod">
          <ac:chgData name="Kate Shelest" userId="07f64f8295397532" providerId="LiveId" clId="{9306248D-2087-4FCD-95B9-5A64307311AF}" dt="2025-02-24T01:06:20.035" v="2212" actId="20577"/>
          <ac:spMkLst>
            <pc:docMk/>
            <pc:sldMk cId="3604630649" sldId="267"/>
            <ac:spMk id="2" creationId="{D1FC59F6-9B22-C211-4B4C-A2FD4B914C46}"/>
          </ac:spMkLst>
        </pc:spChg>
        <pc:spChg chg="add mod">
          <ac:chgData name="Kate Shelest" userId="07f64f8295397532" providerId="LiveId" clId="{9306248D-2087-4FCD-95B9-5A64307311AF}" dt="2025-02-26T16:57:28.707" v="3048"/>
          <ac:spMkLst>
            <pc:docMk/>
            <pc:sldMk cId="3604630649" sldId="267"/>
            <ac:spMk id="3" creationId="{53750DEB-B097-CF21-350B-15324E63C324}"/>
          </ac:spMkLst>
        </pc:spChg>
        <pc:spChg chg="add del mod">
          <ac:chgData name="Kate Shelest" userId="07f64f8295397532" providerId="LiveId" clId="{9306248D-2087-4FCD-95B9-5A64307311AF}" dt="2025-02-26T18:52:58.906" v="5311" actId="113"/>
          <ac:spMkLst>
            <pc:docMk/>
            <pc:sldMk cId="3604630649" sldId="267"/>
            <ac:spMk id="5" creationId="{84F0C649-8E58-26F5-E76D-1A7CCCC956F4}"/>
          </ac:spMkLst>
        </pc:spChg>
        <pc:spChg chg="add mod">
          <ac:chgData name="Kate Shelest" userId="07f64f8295397532" providerId="LiveId" clId="{9306248D-2087-4FCD-95B9-5A64307311AF}" dt="2025-02-24T16:18:27.838" v="2463" actId="1076"/>
          <ac:spMkLst>
            <pc:docMk/>
            <pc:sldMk cId="3604630649" sldId="267"/>
            <ac:spMk id="8" creationId="{FE3F9C9C-0027-08C7-3D7B-FADDD5E4FAEB}"/>
          </ac:spMkLst>
        </pc:spChg>
        <pc:picChg chg="add mod">
          <ac:chgData name="Kate Shelest" userId="07f64f8295397532" providerId="LiveId" clId="{9306248D-2087-4FCD-95B9-5A64307311AF}" dt="2025-02-26T18:52:43.626" v="5310" actId="1076"/>
          <ac:picMkLst>
            <pc:docMk/>
            <pc:sldMk cId="3604630649" sldId="267"/>
            <ac:picMk id="7" creationId="{9FA5BD3B-0468-0544-4498-A6535265AFBA}"/>
          </ac:picMkLst>
        </pc:picChg>
      </pc:sldChg>
      <pc:sldChg chg="addSp modSp mod">
        <pc:chgData name="Kate Shelest" userId="07f64f8295397532" providerId="LiveId" clId="{9306248D-2087-4FCD-95B9-5A64307311AF}" dt="2025-02-26T18:52:21.564" v="5309" actId="1076"/>
        <pc:sldMkLst>
          <pc:docMk/>
          <pc:sldMk cId="4259977132" sldId="268"/>
        </pc:sldMkLst>
        <pc:spChg chg="mod">
          <ac:chgData name="Kate Shelest" userId="07f64f8295397532" providerId="LiveId" clId="{9306248D-2087-4FCD-95B9-5A64307311AF}" dt="2025-02-26T17:21:45.412" v="3451" actId="255"/>
          <ac:spMkLst>
            <pc:docMk/>
            <pc:sldMk cId="4259977132" sldId="268"/>
            <ac:spMk id="2" creationId="{B7545968-70F7-0180-6448-3547E442EF4A}"/>
          </ac:spMkLst>
        </pc:spChg>
        <pc:spChg chg="add mod">
          <ac:chgData name="Kate Shelest" userId="07f64f8295397532" providerId="LiveId" clId="{9306248D-2087-4FCD-95B9-5A64307311AF}" dt="2025-02-26T16:57:13.340" v="3046"/>
          <ac:spMkLst>
            <pc:docMk/>
            <pc:sldMk cId="4259977132" sldId="268"/>
            <ac:spMk id="5" creationId="{ED69202E-BF27-5FBD-79EC-E648D8329B52}"/>
          </ac:spMkLst>
        </pc:spChg>
        <pc:spChg chg="add mod">
          <ac:chgData name="Kate Shelest" userId="07f64f8295397532" providerId="LiveId" clId="{9306248D-2087-4FCD-95B9-5A64307311AF}" dt="2025-02-26T18:52:21.564" v="5309" actId="1076"/>
          <ac:spMkLst>
            <pc:docMk/>
            <pc:sldMk cId="4259977132" sldId="268"/>
            <ac:spMk id="6" creationId="{6D9543BA-EC50-57DE-6B57-D198F4A5526C}"/>
          </ac:spMkLst>
        </pc:spChg>
        <pc:spChg chg="mod">
          <ac:chgData name="Kate Shelest" userId="07f64f8295397532" providerId="LiveId" clId="{9306248D-2087-4FCD-95B9-5A64307311AF}" dt="2025-02-26T17:12:17.456" v="3230" actId="1076"/>
          <ac:spMkLst>
            <pc:docMk/>
            <pc:sldMk cId="4259977132" sldId="268"/>
            <ac:spMk id="8" creationId="{215CE58D-2739-522B-7C3A-6A7C985360C0}"/>
          </ac:spMkLst>
        </pc:spChg>
        <pc:graphicFrameChg chg="mod modGraphic">
          <ac:chgData name="Kate Shelest" userId="07f64f8295397532" providerId="LiveId" clId="{9306248D-2087-4FCD-95B9-5A64307311AF}" dt="2025-02-26T17:12:10.404" v="3229" actId="20577"/>
          <ac:graphicFrameMkLst>
            <pc:docMk/>
            <pc:sldMk cId="4259977132" sldId="268"/>
            <ac:graphicFrameMk id="3" creationId="{B20B0B18-4396-F037-6C24-F75EAFC0EC9D}"/>
          </ac:graphicFrameMkLst>
        </pc:graphicFrameChg>
      </pc:sldChg>
      <pc:sldChg chg="modSp mod">
        <pc:chgData name="Kate Shelest" userId="07f64f8295397532" providerId="LiveId" clId="{9306248D-2087-4FCD-95B9-5A64307311AF}" dt="2025-02-26T16:35:09.510" v="2754" actId="20577"/>
        <pc:sldMkLst>
          <pc:docMk/>
          <pc:sldMk cId="855215445" sldId="325"/>
        </pc:sldMkLst>
        <pc:spChg chg="mod">
          <ac:chgData name="Kate Shelest" userId="07f64f8295397532" providerId="LiveId" clId="{9306248D-2087-4FCD-95B9-5A64307311AF}" dt="2025-02-26T16:35:09.510" v="2754" actId="20577"/>
          <ac:spMkLst>
            <pc:docMk/>
            <pc:sldMk cId="855215445" sldId="325"/>
            <ac:spMk id="2" creationId="{A1307D8B-2864-21B6-1CE1-B605F29281C5}"/>
          </ac:spMkLst>
        </pc:spChg>
      </pc:sldChg>
      <pc:sldChg chg="addSp modSp mod">
        <pc:chgData name="Kate Shelest" userId="07f64f8295397532" providerId="LiveId" clId="{9306248D-2087-4FCD-95B9-5A64307311AF}" dt="2025-02-26T18:48:21.110" v="5283" actId="20577"/>
        <pc:sldMkLst>
          <pc:docMk/>
          <pc:sldMk cId="2910866480" sldId="326"/>
        </pc:sldMkLst>
        <pc:spChg chg="mod">
          <ac:chgData name="Kate Shelest" userId="07f64f8295397532" providerId="LiveId" clId="{9306248D-2087-4FCD-95B9-5A64307311AF}" dt="2025-02-26T18:48:21.110" v="5283" actId="20577"/>
          <ac:spMkLst>
            <pc:docMk/>
            <pc:sldMk cId="2910866480" sldId="326"/>
            <ac:spMk id="3" creationId="{4D038CD2-9585-7E51-5359-D52935A77DF0}"/>
          </ac:spMkLst>
        </pc:spChg>
        <pc:spChg chg="add mod">
          <ac:chgData name="Kate Shelest" userId="07f64f8295397532" providerId="LiveId" clId="{9306248D-2087-4FCD-95B9-5A64307311AF}" dt="2025-02-26T16:36:30.284" v="2760" actId="1076"/>
          <ac:spMkLst>
            <pc:docMk/>
            <pc:sldMk cId="2910866480" sldId="326"/>
            <ac:spMk id="6" creationId="{F666F7C4-D43E-8578-1734-0AD8F6118667}"/>
          </ac:spMkLst>
        </pc:spChg>
      </pc:sldChg>
      <pc:sldChg chg="addSp delSp modSp mod">
        <pc:chgData name="Kate Shelest" userId="07f64f8295397532" providerId="LiveId" clId="{9306248D-2087-4FCD-95B9-5A64307311AF}" dt="2025-02-26T19:03:21.846" v="5578" actId="113"/>
        <pc:sldMkLst>
          <pc:docMk/>
          <pc:sldMk cId="487522735" sldId="340"/>
        </pc:sldMkLst>
        <pc:spChg chg="add del mod">
          <ac:chgData name="Kate Shelest" userId="07f64f8295397532" providerId="LiveId" clId="{9306248D-2087-4FCD-95B9-5A64307311AF}" dt="2025-02-26T16:59:22.709" v="3068" actId="20577"/>
          <ac:spMkLst>
            <pc:docMk/>
            <pc:sldMk cId="487522735" sldId="340"/>
            <ac:spMk id="2" creationId="{793E39FA-84F2-3624-49D6-32B9E0363C56}"/>
          </ac:spMkLst>
        </pc:spChg>
        <pc:spChg chg="add mod">
          <ac:chgData name="Kate Shelest" userId="07f64f8295397532" providerId="LiveId" clId="{9306248D-2087-4FCD-95B9-5A64307311AF}" dt="2025-02-26T16:58:06.233" v="3053"/>
          <ac:spMkLst>
            <pc:docMk/>
            <pc:sldMk cId="487522735" sldId="340"/>
            <ac:spMk id="3" creationId="{D47098A5-6ECB-17C5-3D6D-7B3EC91FBBD3}"/>
          </ac:spMkLst>
        </pc:spChg>
        <pc:spChg chg="add mod">
          <ac:chgData name="Kate Shelest" userId="07f64f8295397532" providerId="LiveId" clId="{9306248D-2087-4FCD-95B9-5A64307311AF}" dt="2025-02-26T19:03:13.349" v="5576" actId="113"/>
          <ac:spMkLst>
            <pc:docMk/>
            <pc:sldMk cId="487522735" sldId="340"/>
            <ac:spMk id="4" creationId="{A835B977-F233-29E7-CA33-4C01184CDC00}"/>
          </ac:spMkLst>
        </pc:spChg>
        <pc:spChg chg="add mod">
          <ac:chgData name="Kate Shelest" userId="07f64f8295397532" providerId="LiveId" clId="{9306248D-2087-4FCD-95B9-5A64307311AF}" dt="2025-02-26T19:03:05.038" v="5574" actId="113"/>
          <ac:spMkLst>
            <pc:docMk/>
            <pc:sldMk cId="487522735" sldId="340"/>
            <ac:spMk id="5" creationId="{102BF84A-99E8-71E2-76A8-83EFC4926695}"/>
          </ac:spMkLst>
        </pc:spChg>
        <pc:spChg chg="add mod">
          <ac:chgData name="Kate Shelest" userId="07f64f8295397532" providerId="LiveId" clId="{9306248D-2087-4FCD-95B9-5A64307311AF}" dt="2025-02-26T19:03:08.970" v="5575" actId="113"/>
          <ac:spMkLst>
            <pc:docMk/>
            <pc:sldMk cId="487522735" sldId="340"/>
            <ac:spMk id="6" creationId="{1D58A72D-3D22-95CD-875D-5CF62746F8BC}"/>
          </ac:spMkLst>
        </pc:spChg>
        <pc:spChg chg="add mod">
          <ac:chgData name="Kate Shelest" userId="07f64f8295397532" providerId="LiveId" clId="{9306248D-2087-4FCD-95B9-5A64307311AF}" dt="2025-02-26T19:03:21.846" v="5578" actId="113"/>
          <ac:spMkLst>
            <pc:docMk/>
            <pc:sldMk cId="487522735" sldId="340"/>
            <ac:spMk id="7" creationId="{2CE692D0-9A4F-2AE0-5D46-314BD5BCD7DF}"/>
          </ac:spMkLst>
        </pc:spChg>
        <pc:spChg chg="add mod">
          <ac:chgData name="Kate Shelest" userId="07f64f8295397532" providerId="LiveId" clId="{9306248D-2087-4FCD-95B9-5A64307311AF}" dt="2025-02-26T19:03:00.839" v="5573" actId="113"/>
          <ac:spMkLst>
            <pc:docMk/>
            <pc:sldMk cId="487522735" sldId="340"/>
            <ac:spMk id="8" creationId="{2CD16E99-9D65-A15B-3445-1AA7ABBBA90F}"/>
          </ac:spMkLst>
        </pc:spChg>
        <pc:spChg chg="add del mod">
          <ac:chgData name="Kate Shelest" userId="07f64f8295397532" providerId="LiveId" clId="{9306248D-2087-4FCD-95B9-5A64307311AF}" dt="2025-02-26T17:15:52.989" v="3346" actId="478"/>
          <ac:spMkLst>
            <pc:docMk/>
            <pc:sldMk cId="487522735" sldId="340"/>
            <ac:spMk id="9" creationId="{FC9149F0-78BD-72BF-F99F-4F68282B0495}"/>
          </ac:spMkLst>
        </pc:spChg>
        <pc:spChg chg="add mod">
          <ac:chgData name="Kate Shelest" userId="07f64f8295397532" providerId="LiveId" clId="{9306248D-2087-4FCD-95B9-5A64307311AF}" dt="2025-02-26T19:03:17.152" v="5577" actId="113"/>
          <ac:spMkLst>
            <pc:docMk/>
            <pc:sldMk cId="487522735" sldId="340"/>
            <ac:spMk id="10" creationId="{C136F3C2-E358-52FD-C130-57985E79053D}"/>
          </ac:spMkLst>
        </pc:spChg>
        <pc:picChg chg="add mod">
          <ac:chgData name="Kate Shelest" userId="07f64f8295397532" providerId="LiveId" clId="{9306248D-2087-4FCD-95B9-5A64307311AF}" dt="2025-02-26T16:59:35.450" v="3069" actId="1076"/>
          <ac:picMkLst>
            <pc:docMk/>
            <pc:sldMk cId="487522735" sldId="340"/>
            <ac:picMk id="14" creationId="{3E8BFA9B-A608-06A8-2A6D-DBE785AF2311}"/>
          </ac:picMkLst>
        </pc:picChg>
        <pc:picChg chg="add mod">
          <ac:chgData name="Kate Shelest" userId="07f64f8295397532" providerId="LiveId" clId="{9306248D-2087-4FCD-95B9-5A64307311AF}" dt="2025-02-24T16:16:54.914" v="2432" actId="1076"/>
          <ac:picMkLst>
            <pc:docMk/>
            <pc:sldMk cId="487522735" sldId="340"/>
            <ac:picMk id="16" creationId="{5F8428E1-A990-E47A-A8BA-93C718B44153}"/>
          </ac:picMkLst>
        </pc:picChg>
      </pc:sldChg>
      <pc:sldChg chg="addSp delSp modSp new mod">
        <pc:chgData name="Kate Shelest" userId="07f64f8295397532" providerId="LiveId" clId="{9306248D-2087-4FCD-95B9-5A64307311AF}" dt="2025-02-26T16:41:03.654" v="2825" actId="1076"/>
        <pc:sldMkLst>
          <pc:docMk/>
          <pc:sldMk cId="148790217" sldId="341"/>
        </pc:sldMkLst>
        <pc:spChg chg="add mod">
          <ac:chgData name="Kate Shelest" userId="07f64f8295397532" providerId="LiveId" clId="{9306248D-2087-4FCD-95B9-5A64307311AF}" dt="2025-02-26T16:38:49.823" v="2799" actId="1076"/>
          <ac:spMkLst>
            <pc:docMk/>
            <pc:sldMk cId="148790217" sldId="341"/>
            <ac:spMk id="2" creationId="{86849E5E-B7B2-6965-4A23-0BC38CCF16AC}"/>
          </ac:spMkLst>
        </pc:spChg>
        <pc:spChg chg="mod">
          <ac:chgData name="Kate Shelest" userId="07f64f8295397532" providerId="LiveId" clId="{9306248D-2087-4FCD-95B9-5A64307311AF}" dt="2025-02-24T00:32:59.508" v="843" actId="27636"/>
          <ac:spMkLst>
            <pc:docMk/>
            <pc:sldMk cId="148790217" sldId="341"/>
            <ac:spMk id="3" creationId="{6D890A4C-7258-3F21-935B-F11383642B83}"/>
          </ac:spMkLst>
        </pc:spChg>
        <pc:spChg chg="mod">
          <ac:chgData name="Kate Shelest" userId="07f64f8295397532" providerId="LiveId" clId="{9306248D-2087-4FCD-95B9-5A64307311AF}" dt="2025-02-24T00:33:03.648" v="844" actId="14100"/>
          <ac:spMkLst>
            <pc:docMk/>
            <pc:sldMk cId="148790217" sldId="341"/>
            <ac:spMk id="4" creationId="{9BE64A99-9ECB-AC5B-70F0-57292BC9B591}"/>
          </ac:spMkLst>
        </pc:spChg>
        <pc:spChg chg="add mod">
          <ac:chgData name="Kate Shelest" userId="07f64f8295397532" providerId="LiveId" clId="{9306248D-2087-4FCD-95B9-5A64307311AF}" dt="2025-02-26T16:38:26.299" v="2795" actId="120"/>
          <ac:spMkLst>
            <pc:docMk/>
            <pc:sldMk cId="148790217" sldId="341"/>
            <ac:spMk id="5" creationId="{1B518014-7B8C-F034-B101-5A7AFA3BC5B6}"/>
          </ac:spMkLst>
        </pc:spChg>
        <pc:spChg chg="add mod">
          <ac:chgData name="Kate Shelest" userId="07f64f8295397532" providerId="LiveId" clId="{9306248D-2087-4FCD-95B9-5A64307311AF}" dt="2025-02-26T16:41:03.654" v="2825" actId="1076"/>
          <ac:spMkLst>
            <pc:docMk/>
            <pc:sldMk cId="148790217" sldId="341"/>
            <ac:spMk id="7" creationId="{A84DE34E-F4A6-49CE-F93E-E8F3F37CC0F1}"/>
          </ac:spMkLst>
        </pc:spChg>
      </pc:sldChg>
      <pc:sldChg chg="addSp delSp modSp new mod modClrScheme chgLayout">
        <pc:chgData name="Kate Shelest" userId="07f64f8295397532" providerId="LiveId" clId="{9306248D-2087-4FCD-95B9-5A64307311AF}" dt="2025-02-26T16:59:59.688" v="3071"/>
        <pc:sldMkLst>
          <pc:docMk/>
          <pc:sldMk cId="1442463455" sldId="342"/>
        </pc:sldMkLst>
        <pc:spChg chg="mod">
          <ac:chgData name="Kate Shelest" userId="07f64f8295397532" providerId="LiveId" clId="{9306248D-2087-4FCD-95B9-5A64307311AF}" dt="2025-02-24T16:22:45.412" v="2711" actId="26606"/>
          <ac:spMkLst>
            <pc:docMk/>
            <pc:sldMk cId="1442463455" sldId="342"/>
            <ac:spMk id="2" creationId="{8561C7E7-62D0-16CF-7FCF-7A04A2262338}"/>
          </ac:spMkLst>
        </pc:spChg>
        <pc:spChg chg="add mod">
          <ac:chgData name="Kate Shelest" userId="07f64f8295397532" providerId="LiveId" clId="{9306248D-2087-4FCD-95B9-5A64307311AF}" dt="2025-02-26T16:59:59.688" v="3071"/>
          <ac:spMkLst>
            <pc:docMk/>
            <pc:sldMk cId="1442463455" sldId="342"/>
            <ac:spMk id="3" creationId="{C812B0F5-819F-E1E3-5C07-1F4A2A28BA11}"/>
          </ac:spMkLst>
        </pc:spChg>
        <pc:spChg chg="mod">
          <ac:chgData name="Kate Shelest" userId="07f64f8295397532" providerId="LiveId" clId="{9306248D-2087-4FCD-95B9-5A64307311AF}" dt="2025-02-26T16:59:56.730" v="3070" actId="1076"/>
          <ac:spMkLst>
            <pc:docMk/>
            <pc:sldMk cId="1442463455" sldId="342"/>
            <ac:spMk id="4" creationId="{DE1F18F1-92A3-C8C4-8999-655EBA8A148A}"/>
          </ac:spMkLst>
        </pc:spChg>
        <pc:picChg chg="add mod ord">
          <ac:chgData name="Kate Shelest" userId="07f64f8295397532" providerId="LiveId" clId="{9306248D-2087-4FCD-95B9-5A64307311AF}" dt="2025-02-24T16:22:45.412" v="2711" actId="26606"/>
          <ac:picMkLst>
            <pc:docMk/>
            <pc:sldMk cId="1442463455" sldId="342"/>
            <ac:picMk id="6" creationId="{73A2E88A-09F8-AB7C-4DD8-70D7721164CC}"/>
          </ac:picMkLst>
        </pc:picChg>
      </pc:sldChg>
      <pc:sldChg chg="addSp delSp modSp new mod">
        <pc:chgData name="Kate Shelest" userId="07f64f8295397532" providerId="LiveId" clId="{9306248D-2087-4FCD-95B9-5A64307311AF}" dt="2025-02-26T19:04:25.101" v="5592" actId="20577"/>
        <pc:sldMkLst>
          <pc:docMk/>
          <pc:sldMk cId="977656584" sldId="343"/>
        </pc:sldMkLst>
        <pc:spChg chg="mod">
          <ac:chgData name="Kate Shelest" userId="07f64f8295397532" providerId="LiveId" clId="{9306248D-2087-4FCD-95B9-5A64307311AF}" dt="2025-02-26T18:50:24.105" v="5302" actId="1076"/>
          <ac:spMkLst>
            <pc:docMk/>
            <pc:sldMk cId="977656584" sldId="343"/>
            <ac:spMk id="2" creationId="{85E48851-3E95-949A-D66E-5F029B072822}"/>
          </ac:spMkLst>
        </pc:spChg>
        <pc:spChg chg="mod">
          <ac:chgData name="Kate Shelest" userId="07f64f8295397532" providerId="LiveId" clId="{9306248D-2087-4FCD-95B9-5A64307311AF}" dt="2025-02-26T18:34:40.006" v="5100" actId="1076"/>
          <ac:spMkLst>
            <pc:docMk/>
            <pc:sldMk cId="977656584" sldId="343"/>
            <ac:spMk id="3" creationId="{BE702F20-2C8E-803A-49E0-B83D63057A03}"/>
          </ac:spMkLst>
        </pc:spChg>
        <pc:spChg chg="mod">
          <ac:chgData name="Kate Shelest" userId="07f64f8295397532" providerId="LiveId" clId="{9306248D-2087-4FCD-95B9-5A64307311AF}" dt="2025-02-26T18:36:45.560" v="5185" actId="6549"/>
          <ac:spMkLst>
            <pc:docMk/>
            <pc:sldMk cId="977656584" sldId="343"/>
            <ac:spMk id="4" creationId="{8F887CC7-2966-1817-260B-E465F0653625}"/>
          </ac:spMkLst>
        </pc:spChg>
        <pc:spChg chg="add mod">
          <ac:chgData name="Kate Shelest" userId="07f64f8295397532" providerId="LiveId" clId="{9306248D-2087-4FCD-95B9-5A64307311AF}" dt="2025-02-26T16:57:18.580" v="3047"/>
          <ac:spMkLst>
            <pc:docMk/>
            <pc:sldMk cId="977656584" sldId="343"/>
            <ac:spMk id="6" creationId="{5A6DB876-948B-FF21-CBE1-7F812EFA3F88}"/>
          </ac:spMkLst>
        </pc:spChg>
        <pc:spChg chg="add mod">
          <ac:chgData name="Kate Shelest" userId="07f64f8295397532" providerId="LiveId" clId="{9306248D-2087-4FCD-95B9-5A64307311AF}" dt="2025-02-26T19:04:25.101" v="5592" actId="20577"/>
          <ac:spMkLst>
            <pc:docMk/>
            <pc:sldMk cId="977656584" sldId="343"/>
            <ac:spMk id="7" creationId="{965F2310-CF5D-AB32-4DD3-A14AFD86CA45}"/>
          </ac:spMkLst>
        </pc:spChg>
        <pc:spChg chg="add mod">
          <ac:chgData name="Kate Shelest" userId="07f64f8295397532" providerId="LiveId" clId="{9306248D-2087-4FCD-95B9-5A64307311AF}" dt="2025-02-26T18:50:51.847" v="5304" actId="1076"/>
          <ac:spMkLst>
            <pc:docMk/>
            <pc:sldMk cId="977656584" sldId="343"/>
            <ac:spMk id="8" creationId="{2F14E44D-67BD-FACC-DB22-0009305A9135}"/>
          </ac:spMkLst>
        </pc:spChg>
        <pc:spChg chg="add mod">
          <ac:chgData name="Kate Shelest" userId="07f64f8295397532" providerId="LiveId" clId="{9306248D-2087-4FCD-95B9-5A64307311AF}" dt="2025-02-26T18:32:37.559" v="5095" actId="255"/>
          <ac:spMkLst>
            <pc:docMk/>
            <pc:sldMk cId="977656584" sldId="343"/>
            <ac:spMk id="9" creationId="{E92B5D83-5451-1D67-A3A4-20A6BC52E25C}"/>
          </ac:spMkLst>
        </pc:spChg>
        <pc:spChg chg="add mod">
          <ac:chgData name="Kate Shelest" userId="07f64f8295397532" providerId="LiveId" clId="{9306248D-2087-4FCD-95B9-5A64307311AF}" dt="2025-02-26T18:50:45.868" v="5303" actId="1076"/>
          <ac:spMkLst>
            <pc:docMk/>
            <pc:sldMk cId="977656584" sldId="343"/>
            <ac:spMk id="10" creationId="{68E0BD4D-D67B-12C2-848C-B489572B9731}"/>
          </ac:spMkLst>
        </pc:spChg>
        <pc:picChg chg="add del mod">
          <ac:chgData name="Kate Shelest" userId="07f64f8295397532" providerId="LiveId" clId="{9306248D-2087-4FCD-95B9-5A64307311AF}" dt="2025-02-26T18:39:10.422" v="5186" actId="21"/>
          <ac:picMkLst>
            <pc:docMk/>
            <pc:sldMk cId="977656584" sldId="343"/>
            <ac:picMk id="12" creationId="{C97123F6-36B4-A49E-1C70-A5702102A506}"/>
          </ac:picMkLst>
        </pc:picChg>
        <pc:picChg chg="add mod">
          <ac:chgData name="Kate Shelest" userId="07f64f8295397532" providerId="LiveId" clId="{9306248D-2087-4FCD-95B9-5A64307311AF}" dt="2025-02-26T18:43:44.269" v="5195" actId="1440"/>
          <ac:picMkLst>
            <pc:docMk/>
            <pc:sldMk cId="977656584" sldId="343"/>
            <ac:picMk id="14" creationId="{B8755175-8D66-035D-0CF7-3F4B024FFE2C}"/>
          </ac:picMkLst>
        </pc:picChg>
      </pc:sldChg>
      <pc:sldChg chg="new del">
        <pc:chgData name="Kate Shelest" userId="07f64f8295397532" providerId="LiveId" clId="{9306248D-2087-4FCD-95B9-5A64307311AF}" dt="2025-02-26T16:46:53.048" v="2888" actId="680"/>
        <pc:sldMkLst>
          <pc:docMk/>
          <pc:sldMk cId="3768260282" sldId="343"/>
        </pc:sldMkLst>
      </pc:sldChg>
      <pc:sldChg chg="addSp delSp modSp new mod">
        <pc:chgData name="Kate Shelest" userId="07f64f8295397532" providerId="LiveId" clId="{9306248D-2087-4FCD-95B9-5A64307311AF}" dt="2025-02-26T19:31:17.410" v="5595" actId="20577"/>
        <pc:sldMkLst>
          <pc:docMk/>
          <pc:sldMk cId="116695225" sldId="344"/>
        </pc:sldMkLst>
        <pc:spChg chg="mod">
          <ac:chgData name="Kate Shelest" userId="07f64f8295397532" providerId="LiveId" clId="{9306248D-2087-4FCD-95B9-5A64307311AF}" dt="2025-02-26T17:06:03.453" v="3130" actId="20577"/>
          <ac:spMkLst>
            <pc:docMk/>
            <pc:sldMk cId="116695225" sldId="344"/>
            <ac:spMk id="3" creationId="{42A07027-71FB-9DB1-34A5-6B998715A6AE}"/>
          </ac:spMkLst>
        </pc:spChg>
        <pc:spChg chg="del">
          <ac:chgData name="Kate Shelest" userId="07f64f8295397532" providerId="LiveId" clId="{9306248D-2087-4FCD-95B9-5A64307311AF}" dt="2025-02-26T17:04:53.283" v="3103" actId="21"/>
          <ac:spMkLst>
            <pc:docMk/>
            <pc:sldMk cId="116695225" sldId="344"/>
            <ac:spMk id="4" creationId="{DF128368-D9D3-6AA4-6094-2772E10D1CA7}"/>
          </ac:spMkLst>
        </pc:spChg>
        <pc:spChg chg="add mod">
          <ac:chgData name="Kate Shelest" userId="07f64f8295397532" providerId="LiveId" clId="{9306248D-2087-4FCD-95B9-5A64307311AF}" dt="2025-02-26T17:00:31.889" v="3100"/>
          <ac:spMkLst>
            <pc:docMk/>
            <pc:sldMk cId="116695225" sldId="344"/>
            <ac:spMk id="5" creationId="{8E74715A-7D73-CEDB-E9F9-5A5D26F4E018}"/>
          </ac:spMkLst>
        </pc:spChg>
        <pc:spChg chg="add del mod">
          <ac:chgData name="Kate Shelest" userId="07f64f8295397532" providerId="LiveId" clId="{9306248D-2087-4FCD-95B9-5A64307311AF}" dt="2025-02-26T17:04:50.248" v="3102" actId="21"/>
          <ac:spMkLst>
            <pc:docMk/>
            <pc:sldMk cId="116695225" sldId="344"/>
            <ac:spMk id="6" creationId="{4E666CCD-483C-0D97-DDA6-09C619EED76C}"/>
          </ac:spMkLst>
        </pc:spChg>
        <pc:spChg chg="add mod">
          <ac:chgData name="Kate Shelest" userId="07f64f8295397532" providerId="LiveId" clId="{9306248D-2087-4FCD-95B9-5A64307311AF}" dt="2025-02-26T17:04:54.850" v="3104"/>
          <ac:spMkLst>
            <pc:docMk/>
            <pc:sldMk cId="116695225" sldId="344"/>
            <ac:spMk id="7" creationId="{DF128368-D9D3-6AA4-6094-2772E10D1CA7}"/>
          </ac:spMkLst>
        </pc:spChg>
        <pc:spChg chg="add mod">
          <ac:chgData name="Kate Shelest" userId="07f64f8295397532" providerId="LiveId" clId="{9306248D-2087-4FCD-95B9-5A64307311AF}" dt="2025-02-26T19:31:17.410" v="5595" actId="20577"/>
          <ac:spMkLst>
            <pc:docMk/>
            <pc:sldMk cId="116695225" sldId="344"/>
            <ac:spMk id="8" creationId="{7314EA22-0AF4-0324-9142-FAAAF2FB7F91}"/>
          </ac:spMkLst>
        </pc:spChg>
      </pc:sldChg>
      <pc:sldChg chg="addSp delSp modSp new mod">
        <pc:chgData name="Kate Shelest" userId="07f64f8295397532" providerId="LiveId" clId="{9306248D-2087-4FCD-95B9-5A64307311AF}" dt="2025-02-26T19:02:36.470" v="5571"/>
        <pc:sldMkLst>
          <pc:docMk/>
          <pc:sldMk cId="4147167718" sldId="345"/>
        </pc:sldMkLst>
        <pc:spChg chg="mod">
          <ac:chgData name="Kate Shelest" userId="07f64f8295397532" providerId="LiveId" clId="{9306248D-2087-4FCD-95B9-5A64307311AF}" dt="2025-02-26T18:55:34.205" v="5372" actId="20577"/>
          <ac:spMkLst>
            <pc:docMk/>
            <pc:sldMk cId="4147167718" sldId="345"/>
            <ac:spMk id="2" creationId="{95B4541F-72FD-D838-811E-EF6ADDB6C787}"/>
          </ac:spMkLst>
        </pc:spChg>
        <pc:spChg chg="del">
          <ac:chgData name="Kate Shelest" userId="07f64f8295397532" providerId="LiveId" clId="{9306248D-2087-4FCD-95B9-5A64307311AF}" dt="2025-02-26T19:01:45.315" v="5568" actId="931"/>
          <ac:spMkLst>
            <pc:docMk/>
            <pc:sldMk cId="4147167718" sldId="345"/>
            <ac:spMk id="3" creationId="{3E150650-7E6B-62F6-C650-3B15C567CB91}"/>
          </ac:spMkLst>
        </pc:spChg>
        <pc:spChg chg="mod">
          <ac:chgData name="Kate Shelest" userId="07f64f8295397532" providerId="LiveId" clId="{9306248D-2087-4FCD-95B9-5A64307311AF}" dt="2025-02-26T18:58:48.334" v="5567" actId="20577"/>
          <ac:spMkLst>
            <pc:docMk/>
            <pc:sldMk cId="4147167718" sldId="345"/>
            <ac:spMk id="4" creationId="{0E36A5BE-FA12-D6BB-81DB-A33914AED469}"/>
          </ac:spMkLst>
        </pc:spChg>
        <pc:spChg chg="add mod">
          <ac:chgData name="Kate Shelest" userId="07f64f8295397532" providerId="LiveId" clId="{9306248D-2087-4FCD-95B9-5A64307311AF}" dt="2025-02-26T19:02:36.470" v="5571"/>
          <ac:spMkLst>
            <pc:docMk/>
            <pc:sldMk cId="4147167718" sldId="345"/>
            <ac:spMk id="8" creationId="{8B6B978B-A3B4-63B7-B918-5421BCA6C5DA}"/>
          </ac:spMkLst>
        </pc:spChg>
        <pc:picChg chg="add mod">
          <ac:chgData name="Kate Shelest" userId="07f64f8295397532" providerId="LiveId" clId="{9306248D-2087-4FCD-95B9-5A64307311AF}" dt="2025-02-26T19:01:46.870" v="5570" actId="962"/>
          <ac:picMkLst>
            <pc:docMk/>
            <pc:sldMk cId="4147167718" sldId="345"/>
            <ac:picMk id="7" creationId="{A972A979-283D-CA4D-8BB7-314A6CBBD7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2/26/2025</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2/26/2025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4605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25795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6609C33-D605-6146-1378-F67C572F05C1}"/>
              </a:ext>
            </a:extLst>
          </p:cNvPr>
          <p:cNvSpPr/>
          <p:nvPr userDrawn="1"/>
        </p:nvSpPr>
        <p:spPr>
          <a:xfrm>
            <a:off x="0" y="0"/>
            <a:ext cx="12192000" cy="6858000"/>
          </a:xfrm>
          <a:custGeom>
            <a:avLst/>
            <a:gdLst>
              <a:gd name="connsiteX0" fmla="*/ 304800 w 12192000"/>
              <a:gd name="connsiteY0" fmla="*/ 266701 h 6858000"/>
              <a:gd name="connsiteX1" fmla="*/ 304800 w 12192000"/>
              <a:gd name="connsiteY1" fmla="*/ 6591300 h 6858000"/>
              <a:gd name="connsiteX2" fmla="*/ 11887200 w 12192000"/>
              <a:gd name="connsiteY2" fmla="*/ 6591300 h 6858000"/>
              <a:gd name="connsiteX3" fmla="*/ 11887200 w 12192000"/>
              <a:gd name="connsiteY3" fmla="*/ 26670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04800" y="266701"/>
                </a:moveTo>
                <a:lnTo>
                  <a:pt x="304800" y="6591300"/>
                </a:lnTo>
                <a:lnTo>
                  <a:pt x="11887200" y="6591300"/>
                </a:lnTo>
                <a:lnTo>
                  <a:pt x="11887200" y="266701"/>
                </a:lnTo>
                <a:close/>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1417320"/>
            <a:ext cx="10515600" cy="4023360"/>
          </a:xfrm>
        </p:spPr>
        <p:txBody>
          <a:bodyPr anchor="ctr"/>
          <a:lstStyle>
            <a:lvl1pPr algn="ctr">
              <a:defRPr sz="5400"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6DDC5B68-548C-395D-B9A9-EA694F6CB59F}"/>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9820656" cy="9144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1280160" y="2377440"/>
            <a:ext cx="4572000" cy="3429000"/>
          </a:xfrm>
          <a:noFill/>
        </p:spPr>
        <p:txBody>
          <a:bodyPr lIns="0" tIns="0" rIns="0" bIns="0">
            <a:normAutofit/>
          </a:bodyPr>
          <a:lstStyle>
            <a:lvl1pPr marL="228600" indent="-228600">
              <a:lnSpc>
                <a:spcPct val="90000"/>
              </a:lnSpc>
              <a:spcBef>
                <a:spcPts val="1400"/>
              </a:spcBef>
              <a:buSzPct val="80000"/>
              <a:defRPr sz="1800" b="1"/>
            </a:lvl1pPr>
            <a:lvl2pPr marL="457200" indent="0">
              <a:lnSpc>
                <a:spcPct val="90000"/>
              </a:lnSpc>
              <a:spcBef>
                <a:spcPts val="1400"/>
              </a:spcBef>
              <a:buSzPct val="80000"/>
              <a:buNone/>
              <a:defRPr sz="1800"/>
            </a:lvl2pPr>
            <a:lvl3pPr marL="914400">
              <a:lnSpc>
                <a:spcPct val="90000"/>
              </a:lnSpc>
              <a:spcBef>
                <a:spcPts val="1400"/>
              </a:spcBef>
              <a:buSzPct val="80000"/>
              <a:defRPr sz="1800"/>
            </a:lvl3pPr>
            <a:lvl4pPr marL="914400" indent="0">
              <a:lnSpc>
                <a:spcPct val="90000"/>
              </a:lnSpc>
              <a:spcBef>
                <a:spcPts val="1400"/>
              </a:spcBef>
              <a:buSzPct val="80000"/>
              <a:buNone/>
              <a:defRPr sz="1800"/>
            </a:lvl4pPr>
            <a:lvl5pPr marL="1371600">
              <a:lnSpc>
                <a:spcPct val="90000"/>
              </a:lnSpc>
              <a:spcBef>
                <a:spcPts val="1400"/>
              </a:spcBef>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6227064" y="2377440"/>
            <a:ext cx="4645152" cy="3429000"/>
          </a:xfrm>
          <a:noFill/>
        </p:spPr>
        <p:txBody>
          <a:bodyPr lIns="0" tIns="0" rIns="0" bIns="0">
            <a:normAutofit/>
          </a:bodyPr>
          <a:lstStyle>
            <a:lvl1pPr marL="457200">
              <a:spcBef>
                <a:spcPts val="1400"/>
              </a:spcBef>
              <a:buSzPct val="80000"/>
              <a:defRPr sz="1800"/>
            </a:lvl1pPr>
            <a:lvl2pPr marL="914400">
              <a:buSzPct val="80000"/>
              <a:defRPr sz="1800"/>
            </a:lvl2pPr>
            <a:lvl3pPr marL="1371600">
              <a:buSzPct val="80000"/>
              <a:defRPr sz="1800"/>
            </a:lvl3pPr>
            <a:lvl4pPr marL="1828800">
              <a:buSzPct val="80000"/>
              <a:defRPr sz="1800"/>
            </a:lvl4pPr>
            <a:lvl5pPr marL="2286000">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2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Title 1">
            <a:extLst>
              <a:ext uri="{FF2B5EF4-FFF2-40B4-BE49-F238E27FC236}">
                <a16:creationId xmlns:a16="http://schemas.microsoft.com/office/drawing/2014/main" id="{A659BA83-0C6E-2A70-AED3-E386CABE654A}"/>
              </a:ext>
            </a:extLst>
          </p:cNvPr>
          <p:cNvSpPr>
            <a:spLocks noGrp="1"/>
          </p:cNvSpPr>
          <p:nvPr>
            <p:ph type="title"/>
          </p:nvPr>
        </p:nvSpPr>
        <p:spPr>
          <a:xfrm>
            <a:off x="1280160" y="1097280"/>
            <a:ext cx="9601200" cy="914400"/>
          </a:xfrm>
        </p:spPr>
        <p:txBody>
          <a:bodyPr anchor="t" anchorCtr="0"/>
          <a:lstStyle>
            <a:lvl1pPr>
              <a:defRPr sz="3200"/>
            </a:lvl1p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1280160" y="2377440"/>
            <a:ext cx="9619488" cy="3429000"/>
          </a:xfrm>
        </p:spPr>
        <p:txBody>
          <a:bodyPr/>
          <a:lstStyle>
            <a:lvl1pPr marL="0" indent="0">
              <a:buNone/>
              <a:defRPr/>
            </a:lvl1pPr>
          </a:lstStyle>
          <a:p>
            <a:r>
              <a:rPr lang="en-US"/>
              <a:t>Click icon to add table</a:t>
            </a:r>
            <a:endParaRPr lang="en-US" dirty="0"/>
          </a:p>
        </p:txBody>
      </p:sp>
      <p:cxnSp>
        <p:nvCxnSpPr>
          <p:cNvPr id="7" name="Straight Connector 6">
            <a:extLst>
              <a:ext uri="{FF2B5EF4-FFF2-40B4-BE49-F238E27FC236}">
                <a16:creationId xmlns:a16="http://schemas.microsoft.com/office/drawing/2014/main" id="{5D612406-06E6-DCE4-7F2F-D98836A802A6}"/>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8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4"/>
          </a:solidFill>
        </p:spPr>
        <p:txBody>
          <a:bodyPr lIns="365760" tIns="365760" rIns="365760" bIns="365760">
            <a:normAutofit/>
          </a:bodyPr>
          <a:lstStyle>
            <a:lvl1pPr marL="457200">
              <a:spcBef>
                <a:spcPts val="1400"/>
              </a:spcBef>
              <a:buClr>
                <a:schemeClr val="tx1"/>
              </a:buClr>
              <a:buSzPct val="80000"/>
              <a:defRPr sz="1800"/>
            </a:lvl1pPr>
            <a:lvl2pPr marL="914400">
              <a:buClr>
                <a:schemeClr val="tx1"/>
              </a:buClr>
              <a:buSzPct val="80000"/>
              <a:defRPr sz="1600"/>
            </a:lvl2pPr>
            <a:lvl3pPr marL="1371600">
              <a:buClr>
                <a:schemeClr val="tx1"/>
              </a:buClr>
              <a:buSzPct val="80000"/>
              <a:defRPr sz="1400"/>
            </a:lvl3pPr>
            <a:lvl4pPr marL="1828800">
              <a:buClr>
                <a:schemeClr val="tx1"/>
              </a:buClr>
              <a:buSzPct val="80000"/>
              <a:defRPr sz="1200"/>
            </a:lvl4pPr>
            <a:lvl5pPr marL="2286000">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4"/>
          </a:solidFill>
        </p:spPr>
        <p:txBody>
          <a:bodyPr lIns="365760" tIns="365760" rIns="365760" bIns="365760">
            <a:normAutofit/>
          </a:bodyPr>
          <a:lstStyle>
            <a:lvl1pPr marL="457200">
              <a:spcBef>
                <a:spcPts val="1400"/>
              </a:spcBef>
              <a:buClr>
                <a:schemeClr val="tx1"/>
              </a:buClr>
              <a:buSzPct val="80000"/>
              <a:defRPr sz="1800" cap="all" baseline="0"/>
            </a:lvl1pPr>
            <a:lvl2pPr marL="914400">
              <a:buClr>
                <a:schemeClr val="tx1"/>
              </a:buClr>
              <a:buSzPct val="80000"/>
              <a:defRPr sz="1600"/>
            </a:lvl2pPr>
            <a:lvl3pPr marL="1371600">
              <a:buClr>
                <a:schemeClr val="tx1"/>
              </a:buClr>
              <a:buSzPct val="80000"/>
              <a:defRPr sz="1400"/>
            </a:lvl3pPr>
            <a:lvl4pPr marL="1828800">
              <a:buClr>
                <a:schemeClr val="tx1"/>
              </a:buClr>
              <a:buSzPct val="80000"/>
              <a:defRPr sz="1200"/>
            </a:lvl4pPr>
            <a:lvl5pPr marL="2286000">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841248" y="3163824"/>
            <a:ext cx="10515600" cy="2322576"/>
          </a:xfrm>
          <a:prstGeom prst="rect">
            <a:avLst/>
          </a:prstGeom>
          <a:noFill/>
        </p:spPr>
        <p:txBody>
          <a:bodyPr wrap="square" bIns="0" anchor="ctr">
            <a:noAutofit/>
          </a:bodyPr>
          <a:lstStyle>
            <a:lvl1pPr algn="ctr">
              <a:defRPr sz="5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548640"/>
            <a:ext cx="2286000" cy="2286000"/>
          </a:xfrm>
          <a:prstGeom prst="ellipse">
            <a:avLst/>
          </a:prstGeom>
        </p:spPr>
        <p:txBody>
          <a:bodyPr anchor="t"/>
          <a:lstStyle>
            <a:lvl1pPr marL="0" indent="0" algn="ctr">
              <a:buNone/>
              <a:defRPr sz="1050">
                <a:solidFill>
                  <a:schemeClr val="tx1"/>
                </a:solidFill>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6044184"/>
            <a:ext cx="9116568" cy="365760"/>
          </a:xfrm>
        </p:spPr>
        <p:txBody>
          <a:bodyPr anchor="t"/>
          <a:lstStyle>
            <a:lvl1pPr marL="0" indent="0" algn="ctr">
              <a:lnSpc>
                <a:spcPct val="90000"/>
              </a:lnSpc>
              <a:spcBef>
                <a:spcPts val="0"/>
              </a:spcBef>
              <a:buNone/>
              <a:defRPr sz="2400" cap="all" baseline="0"/>
            </a:lvl1pPr>
          </a:lstStyle>
          <a:p>
            <a:pPr lvl="0"/>
            <a:r>
              <a:rPr lang="en-US"/>
              <a:t>Click to edit Master text styles</a:t>
            </a:r>
          </a:p>
        </p:txBody>
      </p:sp>
      <p:sp>
        <p:nvSpPr>
          <p:cNvPr id="3" name="Rectangle 2">
            <a:extLst>
              <a:ext uri="{FF2B5EF4-FFF2-40B4-BE49-F238E27FC236}">
                <a16:creationId xmlns:a16="http://schemas.microsoft.com/office/drawing/2014/main" id="{7ECE7D81-1954-1B1F-C0AC-21C85AFD3C1E}"/>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738F023-8BDF-71DB-D6AB-776F7C6413B2}"/>
              </a:ext>
            </a:extLst>
          </p:cNvPr>
          <p:cNvSpPr/>
          <p:nvPr userDrawn="1"/>
        </p:nvSpPr>
        <p:spPr>
          <a:xfrm>
            <a:off x="8610600" y="0"/>
            <a:ext cx="3581400" cy="6858000"/>
          </a:xfrm>
          <a:custGeom>
            <a:avLst/>
            <a:gdLst>
              <a:gd name="connsiteX0" fmla="*/ 0 w 3581400"/>
              <a:gd name="connsiteY0" fmla="*/ 0 h 6858000"/>
              <a:gd name="connsiteX1" fmla="*/ 3581400 w 3581400"/>
              <a:gd name="connsiteY1" fmla="*/ 0 h 6858000"/>
              <a:gd name="connsiteX2" fmla="*/ 3581400 w 3581400"/>
              <a:gd name="connsiteY2" fmla="*/ 6858000 h 6858000"/>
              <a:gd name="connsiteX3" fmla="*/ 0 w 3581400"/>
              <a:gd name="connsiteY3" fmla="*/ 6858000 h 6858000"/>
              <a:gd name="connsiteX4" fmla="*/ 0 w 3581400"/>
              <a:gd name="connsiteY4" fmla="*/ 6172201 h 6858000"/>
              <a:gd name="connsiteX5" fmla="*/ 2971800 w 3581400"/>
              <a:gd name="connsiteY5" fmla="*/ 6172201 h 6858000"/>
              <a:gd name="connsiteX6" fmla="*/ 2971800 w 3581400"/>
              <a:gd name="connsiteY6" fmla="*/ 685800 h 6858000"/>
              <a:gd name="connsiteX7" fmla="*/ 0 w 3581400"/>
              <a:gd name="connsiteY7" fmla="*/ 685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400" h="6858000">
                <a:moveTo>
                  <a:pt x="0" y="0"/>
                </a:moveTo>
                <a:lnTo>
                  <a:pt x="3581400" y="0"/>
                </a:lnTo>
                <a:lnTo>
                  <a:pt x="3581400" y="6858000"/>
                </a:lnTo>
                <a:lnTo>
                  <a:pt x="0" y="6858000"/>
                </a:lnTo>
                <a:lnTo>
                  <a:pt x="0" y="6172201"/>
                </a:lnTo>
                <a:lnTo>
                  <a:pt x="2971800" y="6172201"/>
                </a:lnTo>
                <a:lnTo>
                  <a:pt x="2971800" y="685800"/>
                </a:lnTo>
                <a:lnTo>
                  <a:pt x="0" y="685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80160" y="1097280"/>
            <a:ext cx="4114800" cy="2286000"/>
          </a:xfrm>
        </p:spPr>
        <p:txBody>
          <a:bodyPr/>
          <a:lstStyle>
            <a:lvl1pPr>
              <a:defRPr sz="3200"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80160" y="3566160"/>
            <a:ext cx="4114800" cy="2651760"/>
          </a:xfrm>
        </p:spPr>
        <p:txBody>
          <a:bodyPr>
            <a:normAutofit/>
          </a:bodyPr>
          <a:lstStyle>
            <a:lvl1pPr marL="457200" indent="-457200">
              <a:lnSpc>
                <a:spcPct val="100000"/>
              </a:lnSpc>
              <a:spcBef>
                <a:spcPts val="1400"/>
              </a:spcBef>
              <a:buClr>
                <a:schemeClr val="accent1"/>
              </a:buClr>
              <a:buFont typeface="Courier New" panose="02070309020205020404" pitchFamily="49" charset="0"/>
              <a:buChar char="o"/>
              <a:defRPr sz="2400" cap="all" spc="0" baseline="0"/>
            </a:lvl1pPr>
            <a:lvl2pPr marL="914400">
              <a:defRPr spc="0" baseline="0"/>
            </a:lvl2pPr>
            <a:lvl3pPr marL="1371600">
              <a:defRPr spc="0" baseline="0"/>
            </a:lvl3pPr>
            <a:lvl4pPr marL="1828800">
              <a:defRPr spc="0" baseline="0"/>
            </a:lvl4pPr>
            <a:lvl5pPr marL="2286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5687568" y="1435608"/>
            <a:ext cx="5897880" cy="3977640"/>
          </a:xfrm>
          <a:noFill/>
        </p:spPr>
        <p:txBody>
          <a:bodyPr anchor="ctr"/>
          <a:lstStyle>
            <a:lvl1pPr marL="0" indent="0" algn="ctr">
              <a:buNone/>
              <a:defRPr/>
            </a:lvl1pPr>
          </a:lstStyle>
          <a:p>
            <a:r>
              <a:rPr lang="en-US"/>
              <a:t>Click icon to add picture</a:t>
            </a:r>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cxnSp>
        <p:nvCxnSpPr>
          <p:cNvPr id="13" name="Straight Connector 12">
            <a:extLst>
              <a:ext uri="{FF2B5EF4-FFF2-40B4-BE49-F238E27FC236}">
                <a16:creationId xmlns:a16="http://schemas.microsoft.com/office/drawing/2014/main" id="{323EB7E3-3953-BAB4-1B15-383082C6C31E}"/>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841248" y="2697480"/>
            <a:ext cx="10515600" cy="2606040"/>
          </a:xfrm>
        </p:spPr>
        <p:txBody>
          <a:bodyPr anchor="ctr">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841248" y="6044184"/>
            <a:ext cx="10515600" cy="457200"/>
          </a:xfr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0" y="0"/>
            <a:ext cx="12188952" cy="2368296"/>
          </a:xfrm>
        </p:spPr>
        <p:txBody>
          <a:bodyPr/>
          <a:lstStyle>
            <a:lvl1pPr marL="0" indent="0">
              <a:buNone/>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103AD4F0-8C4C-FC68-2450-06419A6D0131}"/>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15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A510974D-B222-2876-052D-21F0E075D288}"/>
              </a:ext>
            </a:extLst>
          </p:cNvPr>
          <p:cNvSpPr/>
          <p:nvPr userDrawn="1"/>
        </p:nvSpPr>
        <p:spPr>
          <a:xfrm>
            <a:off x="0" y="0"/>
            <a:ext cx="12192000" cy="4457700"/>
          </a:xfrm>
          <a:custGeom>
            <a:avLst/>
            <a:gdLst>
              <a:gd name="connsiteX0" fmla="*/ 0 w 12192000"/>
              <a:gd name="connsiteY0" fmla="*/ 0 h 4457700"/>
              <a:gd name="connsiteX1" fmla="*/ 12192000 w 12192000"/>
              <a:gd name="connsiteY1" fmla="*/ 0 h 4457700"/>
              <a:gd name="connsiteX2" fmla="*/ 12192000 w 12192000"/>
              <a:gd name="connsiteY2" fmla="*/ 4457700 h 4457700"/>
              <a:gd name="connsiteX3" fmla="*/ 11563350 w 12192000"/>
              <a:gd name="connsiteY3" fmla="*/ 4457700 h 4457700"/>
              <a:gd name="connsiteX4" fmla="*/ 11563350 w 12192000"/>
              <a:gd name="connsiteY4" fmla="*/ 685800 h 4457700"/>
              <a:gd name="connsiteX5" fmla="*/ 628650 w 12192000"/>
              <a:gd name="connsiteY5" fmla="*/ 685800 h 4457700"/>
              <a:gd name="connsiteX6" fmla="*/ 628650 w 12192000"/>
              <a:gd name="connsiteY6" fmla="*/ 4457700 h 4457700"/>
              <a:gd name="connsiteX7" fmla="*/ 0 w 12192000"/>
              <a:gd name="connsiteY7" fmla="*/ 445770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457700">
                <a:moveTo>
                  <a:pt x="0" y="0"/>
                </a:moveTo>
                <a:lnTo>
                  <a:pt x="12192000" y="0"/>
                </a:lnTo>
                <a:lnTo>
                  <a:pt x="12192000" y="4457700"/>
                </a:lnTo>
                <a:lnTo>
                  <a:pt x="11563350" y="4457700"/>
                </a:lnTo>
                <a:lnTo>
                  <a:pt x="11563350" y="685800"/>
                </a:lnTo>
                <a:lnTo>
                  <a:pt x="628650" y="685800"/>
                </a:lnTo>
                <a:lnTo>
                  <a:pt x="628650" y="4457700"/>
                </a:lnTo>
                <a:lnTo>
                  <a:pt x="0" y="445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978408" y="1143000"/>
            <a:ext cx="10241280" cy="22860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2075688" y="3803904"/>
            <a:ext cx="8046720" cy="914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Rectangle 15">
            <a:extLst>
              <a:ext uri="{FF2B5EF4-FFF2-40B4-BE49-F238E27FC236}">
                <a16:creationId xmlns:a16="http://schemas.microsoft.com/office/drawing/2014/main" id="{8A1A471A-8A28-B00F-72E9-849D5E6B7257}"/>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52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BB82FF-5339-5456-4D30-0C2DA7907AAE}"/>
              </a:ext>
            </a:extLst>
          </p:cNvPr>
          <p:cNvSpPr/>
          <p:nvPr userDrawn="1"/>
        </p:nvSpPr>
        <p:spPr>
          <a:xfrm>
            <a:off x="0" y="0"/>
            <a:ext cx="356616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340096" y="1097280"/>
            <a:ext cx="6217920" cy="1828800"/>
          </a:xfrm>
        </p:spPr>
        <p:txBody>
          <a:bodyPr/>
          <a:lstStyle>
            <a:lvl1pPr>
              <a:defRPr sz="3200" spc="3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2C39A257-2366-FF6B-67AD-9342B6B0B682}"/>
              </a:ext>
            </a:extLst>
          </p:cNvPr>
          <p:cNvSpPr>
            <a:spLocks noGrp="1"/>
          </p:cNvSpPr>
          <p:nvPr>
            <p:ph type="pic" sz="quarter" idx="13"/>
          </p:nvPr>
        </p:nvSpPr>
        <p:spPr>
          <a:xfrm>
            <a:off x="1298448" y="1828800"/>
            <a:ext cx="3200400" cy="3200400"/>
          </a:xfrm>
          <a:prstGeom prst="ellipse">
            <a:avLst/>
          </a:prstGeom>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340096" y="3429000"/>
            <a:ext cx="6217920" cy="2743200"/>
          </a:xfrm>
        </p:spPr>
        <p:txBody>
          <a:bodyPr>
            <a:normAutofit/>
          </a:bodyPr>
          <a:lstStyle>
            <a:lvl1pPr marL="457200">
              <a:spcBef>
                <a:spcPts val="1400"/>
              </a:spcBef>
              <a:buSzPct val="80000"/>
              <a:defRPr cap="all" spc="0" baseline="0"/>
            </a:lvl1pPr>
            <a:lvl2pPr marL="914400">
              <a:buSzPct val="80000"/>
              <a:defRPr spc="0" baseline="0"/>
            </a:lvl2pPr>
            <a:lvl3pPr marL="1371600">
              <a:buSzPct val="80000"/>
              <a:defRPr spc="0" baseline="0"/>
            </a:lvl3pPr>
            <a:lvl4pPr marL="1828800">
              <a:buSzPct val="80000"/>
              <a:defRPr spc="0" baseline="0"/>
            </a:lvl4pPr>
            <a:lvl5pPr marL="2286000">
              <a:buSzPct val="80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cxnSp>
        <p:nvCxnSpPr>
          <p:cNvPr id="5" name="Straight Connector 4">
            <a:extLst>
              <a:ext uri="{FF2B5EF4-FFF2-40B4-BE49-F238E27FC236}">
                <a16:creationId xmlns:a16="http://schemas.microsoft.com/office/drawing/2014/main" id="{ADA4A755-28B6-5A01-94AB-C3CCC4368885}"/>
              </a:ext>
            </a:extLst>
          </p:cNvPr>
          <p:cNvCxnSpPr>
            <a:cxnSpLocks/>
          </p:cNvCxnSpPr>
          <p:nvPr userDrawn="1"/>
        </p:nvCxnSpPr>
        <p:spPr>
          <a:xfrm>
            <a:off x="5340096"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1524000" y="1481328"/>
            <a:ext cx="9144000" cy="3895344"/>
          </a:xfrm>
          <a:solidFill>
            <a:schemeClr val="bg1"/>
          </a:solidFill>
        </p:spPr>
        <p:txBody>
          <a:bodyPr/>
          <a:lstStyle>
            <a:lvl1pPr marL="0" indent="0">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076C4EAC-BBDE-1963-BD72-3BD2A47DC59C}"/>
              </a:ext>
            </a:extLst>
          </p:cNvPr>
          <p:cNvSpPr>
            <a:spLocks noGrp="1"/>
          </p:cNvSpPr>
          <p:nvPr>
            <p:ph type="ctrTitle"/>
          </p:nvPr>
        </p:nvSpPr>
        <p:spPr>
          <a:xfrm>
            <a:off x="1984248" y="1920240"/>
            <a:ext cx="8229600" cy="3017520"/>
          </a:xfrm>
        </p:spPr>
        <p:txBody>
          <a:bodyPr anchor="ctr"/>
          <a:lstStyle>
            <a:lvl1pPr algn="ctr">
              <a:defRPr sz="5400"/>
            </a:lvl1pPr>
          </a:lstStyle>
          <a:p>
            <a:r>
              <a:rPr lang="en-US"/>
              <a:t>Click to edit Master title style</a:t>
            </a:r>
            <a:endParaRPr lang="en-US" dirty="0"/>
          </a:p>
        </p:txBody>
      </p:sp>
    </p:spTree>
    <p:extLst>
      <p:ext uri="{BB962C8B-B14F-4D97-AF65-F5344CB8AC3E}">
        <p14:creationId xmlns:p14="http://schemas.microsoft.com/office/powerpoint/2010/main" val="241548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CF04C-49F6-66E8-41A0-B3C371944EA1}"/>
              </a:ext>
            </a:extLst>
          </p:cNvPr>
          <p:cNvSpPr/>
          <p:nvPr userDrawn="1"/>
        </p:nvSpPr>
        <p:spPr>
          <a:xfrm>
            <a:off x="6705600" y="0"/>
            <a:ext cx="54864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3931920"/>
            <a:ext cx="5029200" cy="1828800"/>
          </a:xfrm>
        </p:spPr>
        <p:txBody>
          <a:bodyPr anchor="b" anchorCtr="0"/>
          <a:lstStyle>
            <a:lvl1pPr>
              <a:defRPr sz="3200"/>
            </a:lvl1pPr>
          </a:lstStyle>
          <a:p>
            <a:r>
              <a:rPr lang="en-US"/>
              <a:t>Click to edit Master title style</a:t>
            </a:r>
            <a:endParaRPr lang="en-US" dirty="0"/>
          </a:p>
        </p:txBody>
      </p:sp>
      <p:sp>
        <p:nvSpPr>
          <p:cNvPr id="9" name="Picture Placeholder 7">
            <a:extLst>
              <a:ext uri="{FF2B5EF4-FFF2-40B4-BE49-F238E27FC236}">
                <a16:creationId xmlns:a16="http://schemas.microsoft.com/office/drawing/2014/main" id="{DDE351D0-FB9C-3473-AF28-52927741728E}"/>
              </a:ext>
            </a:extLst>
          </p:cNvPr>
          <p:cNvSpPr>
            <a:spLocks noGrp="1"/>
          </p:cNvSpPr>
          <p:nvPr>
            <p:ph type="pic" sz="quarter" idx="14"/>
          </p:nvPr>
        </p:nvSpPr>
        <p:spPr>
          <a:xfrm>
            <a:off x="1280160" y="548640"/>
            <a:ext cx="3017520" cy="3017520"/>
          </a:xfrm>
          <a:prstGeom prst="ellipse">
            <a:avLst/>
          </a:prstGeom>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7205472" y="731520"/>
            <a:ext cx="4306824" cy="5394960"/>
          </a:xfrm>
        </p:spPr>
        <p:txBody>
          <a:bodyPr anchor="b">
            <a:normAutofit/>
          </a:bodyPr>
          <a:lstStyle>
            <a:lvl1pPr marL="457200">
              <a:spcBef>
                <a:spcPts val="1400"/>
              </a:spcBef>
              <a:buClr>
                <a:schemeClr val="tx1"/>
              </a:buClr>
              <a:buSzPct val="80000"/>
              <a:defRPr cap="all" baseline="0"/>
            </a:lvl1pPr>
            <a:lvl2pPr marL="914400">
              <a:buClr>
                <a:schemeClr val="tx1"/>
              </a:buClr>
              <a:buSzPct val="80000"/>
              <a:defRPr/>
            </a:lvl2pPr>
            <a:lvl3pPr marL="1371600">
              <a:buClr>
                <a:schemeClr val="tx1"/>
              </a:buClr>
              <a:buSzPct val="80000"/>
              <a:defRPr/>
            </a:lvl3pPr>
            <a:lvl4pPr marL="1828800">
              <a:buClr>
                <a:schemeClr val="tx1"/>
              </a:buClr>
              <a:buSzPct val="80000"/>
              <a:defRPr/>
            </a:lvl4pPr>
            <a:lvl5pPr marL="2286000">
              <a:buClr>
                <a:schemeClr val="tx1"/>
              </a:buClr>
              <a:buSzPct val="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10" name="Straight Connector 9">
            <a:extLst>
              <a:ext uri="{FF2B5EF4-FFF2-40B4-BE49-F238E27FC236}">
                <a16:creationId xmlns:a16="http://schemas.microsoft.com/office/drawing/2014/main" id="{C1171EC5-29BE-C106-1E9B-0CBDB598A131}"/>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21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0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5029200" cy="18288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6784848" y="1097280"/>
            <a:ext cx="4572000" cy="182880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1280160" y="3172968"/>
            <a:ext cx="10076688" cy="310896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4" r:id="rId3"/>
    <p:sldLayoutId id="2147483675" r:id="rId4"/>
    <p:sldLayoutId id="2147483664" r:id="rId5"/>
    <p:sldLayoutId id="2147483676" r:id="rId6"/>
    <p:sldLayoutId id="2147483677" r:id="rId7"/>
    <p:sldLayoutId id="2147483681" r:id="rId8"/>
    <p:sldLayoutId id="2147483682" r:id="rId9"/>
    <p:sldLayoutId id="2147483683" r:id="rId10"/>
    <p:sldLayoutId id="2147483680" r:id="rId11"/>
    <p:sldLayoutId id="2147483684" r:id="rId12"/>
    <p:sldLayoutId id="2147483673" r:id="rId13"/>
  </p:sldLayoutIdLst>
  <p:hf hdr="0" ft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457200" algn="l" defTabSz="914400" rtl="0" eaLnBrk="1" latinLnBrk="0" hangingPunct="1">
        <a:lnSpc>
          <a:spcPct val="100000"/>
        </a:lnSpc>
        <a:spcBef>
          <a:spcPts val="1000"/>
        </a:spcBef>
        <a:buClr>
          <a:schemeClr val="accent1"/>
        </a:buClr>
        <a:buFont typeface="Courier New" panose="02070309020205020404" pitchFamily="49" charset="0"/>
        <a:buChar char="o"/>
        <a:defRPr sz="2400" b="0" i="0" kern="1200" cap="none" baseline="0">
          <a:solidFill>
            <a:schemeClr val="tx1"/>
          </a:solidFill>
          <a:latin typeface="+mn-lt"/>
          <a:ea typeface="+mn-ea"/>
          <a:cs typeface="+mn-cs"/>
        </a:defRPr>
      </a:lvl1pPr>
      <a:lvl2pPr marL="685800" indent="-457200" algn="l" defTabSz="914400" rtl="0" eaLnBrk="1" latinLnBrk="0" hangingPunct="1">
        <a:lnSpc>
          <a:spcPct val="100000"/>
        </a:lnSpc>
        <a:spcBef>
          <a:spcPts val="500"/>
        </a:spcBef>
        <a:buClr>
          <a:schemeClr val="accent1"/>
        </a:buClr>
        <a:buFont typeface="Courier New" panose="02070309020205020404" pitchFamily="49" charset="0"/>
        <a:buChar char="o"/>
        <a:defRPr sz="2000" b="0" i="0" kern="1200" baseline="0">
          <a:solidFill>
            <a:schemeClr val="tx1"/>
          </a:solidFill>
          <a:latin typeface="+mn-lt"/>
          <a:ea typeface="+mn-ea"/>
          <a:cs typeface="+mn-cs"/>
        </a:defRPr>
      </a:lvl2pPr>
      <a:lvl3pPr marL="1143000" indent="-457200" algn="l" defTabSz="914400" rtl="0" eaLnBrk="1" latinLnBrk="0" hangingPunct="1">
        <a:lnSpc>
          <a:spcPct val="100000"/>
        </a:lnSpc>
        <a:spcBef>
          <a:spcPts val="500"/>
        </a:spcBef>
        <a:buClr>
          <a:schemeClr val="accent1"/>
        </a:buClr>
        <a:buFont typeface="Courier New" panose="02070309020205020404" pitchFamily="49" charset="0"/>
        <a:buChar char="o"/>
        <a:defRPr sz="1800" b="0" i="0" kern="1200" baseline="0">
          <a:solidFill>
            <a:schemeClr val="tx1"/>
          </a:solidFill>
          <a:latin typeface="+mn-lt"/>
          <a:ea typeface="+mn-ea"/>
          <a:cs typeface="+mn-cs"/>
        </a:defRPr>
      </a:lvl3pPr>
      <a:lvl4pPr marL="1600200" indent="-457200" algn="l" defTabSz="914400" rtl="0" eaLnBrk="1" latinLnBrk="0" hangingPunct="1">
        <a:lnSpc>
          <a:spcPct val="100000"/>
        </a:lnSpc>
        <a:spcBef>
          <a:spcPts val="500"/>
        </a:spcBef>
        <a:buClr>
          <a:schemeClr val="accent1"/>
        </a:buClr>
        <a:buFont typeface="Courier New" panose="02070309020205020404" pitchFamily="49" charset="0"/>
        <a:buChar char="o"/>
        <a:defRPr sz="1600" b="0" i="0" kern="1200" baseline="0">
          <a:solidFill>
            <a:schemeClr val="tx1"/>
          </a:solidFill>
          <a:latin typeface="+mn-lt"/>
          <a:ea typeface="+mn-ea"/>
          <a:cs typeface="+mn-cs"/>
        </a:defRPr>
      </a:lvl4pPr>
      <a:lvl5pPr marL="2057400" indent="-457200" algn="l" defTabSz="914400" rtl="0" eaLnBrk="1" latinLnBrk="0" hangingPunct="1">
        <a:lnSpc>
          <a:spcPct val="100000"/>
        </a:lnSpc>
        <a:spcBef>
          <a:spcPts val="500"/>
        </a:spcBef>
        <a:buClr>
          <a:schemeClr val="accent1"/>
        </a:buClr>
        <a:buFont typeface="Courier New" panose="02070309020205020404" pitchFamily="49" charset="0"/>
        <a:buChar char="o"/>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hna.ca/chna-standards-of-practice/" TargetMode="External"/><Relationship Id="rId2" Type="http://schemas.openxmlformats.org/officeDocument/2006/relationships/hyperlink" Target="https://www.bccnp.ca/Standards/RN_NP/StandardResources/RN_NP_ProfessionalStandards.pdf" TargetMode="External"/><Relationship Id="rId1" Type="http://schemas.openxmlformats.org/officeDocument/2006/relationships/slideLayout" Target="../slideLayouts/slideLayout11.xml"/><Relationship Id="rId6" Type="http://schemas.openxmlformats.org/officeDocument/2006/relationships/hyperlink" Target="https://www.who.int/campaigns/year-of-the-nurse-and-the-midwife-2020" TargetMode="External"/><Relationship Id="rId5" Type="http://schemas.openxmlformats.org/officeDocument/2006/relationships/hyperlink" Target="https://doi.org/10.3390/admsci7010007" TargetMode="External"/><Relationship Id="rId4" Type="http://schemas.openxmlformats.org/officeDocument/2006/relationships/hyperlink" Target="http://dx.doi.org/10.14288/1.039456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ahna.org/Resources" TargetMode="External"/><Relationship Id="rId2" Type="http://schemas.openxmlformats.org/officeDocument/2006/relationships/hyperlink" Target="http://www.chna.ca/about-u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1417320"/>
            <a:ext cx="10515600" cy="4023360"/>
          </a:xfrm>
        </p:spPr>
        <p:txBody>
          <a:bodyPr/>
          <a:lstStyle/>
          <a:p>
            <a:r>
              <a:rPr lang="en-US" dirty="0"/>
              <a:t>Taking holistic to work</a:t>
            </a: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1524000" y="6044184"/>
            <a:ext cx="9144000" cy="356616"/>
          </a:xfrm>
        </p:spPr>
        <p:txBody>
          <a:bodyPr vert="horz" lIns="0" tIns="0" rIns="0" bIns="0" rtlCol="0" anchor="t">
            <a:noAutofit/>
          </a:bodyPr>
          <a:lstStyle/>
          <a:p>
            <a:r>
              <a:rPr lang="en-US" dirty="0"/>
              <a:t>© 2025 Kim Derkach &amp; Kate Shelest</a:t>
            </a:r>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280160" y="1097280"/>
            <a:ext cx="9820656" cy="914400"/>
          </a:xfrm>
        </p:spPr>
        <p:txBody>
          <a:bodyPr anchor="t" anchorCtr="0">
            <a:normAutofit/>
          </a:bodyPr>
          <a:lstStyle/>
          <a:p>
            <a:r>
              <a:rPr lang="en-US" dirty="0"/>
              <a:t>NANDA Nursing Diagnoses</a:t>
            </a:r>
            <a:br>
              <a:rPr lang="en-US" dirty="0"/>
            </a:br>
            <a:endParaRPr lang="en-US" dirty="0"/>
          </a:p>
        </p:txBody>
      </p:sp>
      <p:pic>
        <p:nvPicPr>
          <p:cNvPr id="10" name="Picture 9">
            <a:extLst>
              <a:ext uri="{FF2B5EF4-FFF2-40B4-BE49-F238E27FC236}">
                <a16:creationId xmlns:a16="http://schemas.microsoft.com/office/drawing/2014/main" id="{CC3CD6E6-F0FC-4875-AF93-D3910FDDC363}"/>
              </a:ext>
            </a:extLst>
          </p:cNvPr>
          <p:cNvPicPr>
            <a:picLocks noChangeAspect="1"/>
          </p:cNvPicPr>
          <p:nvPr/>
        </p:nvPicPr>
        <p:blipFill>
          <a:blip r:embed="rId2"/>
          <a:stretch>
            <a:fillRect/>
          </a:stretch>
        </p:blipFill>
        <p:spPr>
          <a:xfrm>
            <a:off x="1280160" y="1874520"/>
            <a:ext cx="2930769" cy="3429000"/>
          </a:xfrm>
          <a:prstGeom prst="rect">
            <a:avLst/>
          </a:prstGeom>
          <a:noFill/>
        </p:spPr>
      </p:pic>
      <p:sp>
        <p:nvSpPr>
          <p:cNvPr id="15" name="Content Placeholder 3">
            <a:extLst>
              <a:ext uri="{FF2B5EF4-FFF2-40B4-BE49-F238E27FC236}">
                <a16:creationId xmlns:a16="http://schemas.microsoft.com/office/drawing/2014/main" id="{2E825548-7015-782E-28F6-18BD334560DA}"/>
              </a:ext>
            </a:extLst>
          </p:cNvPr>
          <p:cNvSpPr>
            <a:spLocks noGrp="1"/>
          </p:cNvSpPr>
          <p:nvPr>
            <p:ph sz="half" idx="2"/>
          </p:nvPr>
        </p:nvSpPr>
        <p:spPr>
          <a:xfrm>
            <a:off x="4021283" y="1554480"/>
            <a:ext cx="7242462" cy="4957642"/>
          </a:xfrm>
        </p:spPr>
        <p:txBody>
          <a:bodyPr/>
          <a:lstStyle/>
          <a:p>
            <a:r>
              <a:rPr lang="en-US" b="1" dirty="0"/>
              <a:t>Domain 1 – Class 1 – Dx Code 00273 (p. 212)</a:t>
            </a:r>
          </a:p>
          <a:p>
            <a:pPr marL="0" indent="0">
              <a:buNone/>
            </a:pPr>
            <a:r>
              <a:rPr lang="en-US" dirty="0"/>
              <a:t>	‘Imbalanced energy field’</a:t>
            </a:r>
          </a:p>
          <a:p>
            <a:pPr marL="0" indent="0">
              <a:buNone/>
            </a:pPr>
            <a:r>
              <a:rPr lang="en-US" dirty="0"/>
              <a:t>	‘Definition: Disruption in the human electromagnetic field that is normally 	a continuous whole and is unique, dynamic, creative and nonlinear.’ (p.212)</a:t>
            </a:r>
          </a:p>
          <a:p>
            <a:r>
              <a:rPr lang="en-US" b="1" dirty="0"/>
              <a:t>Domain 10 – Class 3 – Dx Code 00175 (p. 524)</a:t>
            </a:r>
          </a:p>
          <a:p>
            <a:pPr marL="0" indent="0">
              <a:buNone/>
            </a:pPr>
            <a:r>
              <a:rPr lang="en-US" dirty="0"/>
              <a:t>	‘Moral distress’</a:t>
            </a:r>
          </a:p>
          <a:p>
            <a:pPr marL="0" indent="0">
              <a:buNone/>
            </a:pPr>
            <a:r>
              <a:rPr lang="en-US" dirty="0"/>
              <a:t>	‘Definition: Response to the inability to carry our one’s chosen ethical or 	moral decision and/or action’ (p. 524)</a:t>
            </a:r>
          </a:p>
          <a:p>
            <a:r>
              <a:rPr lang="en-US" b="1" dirty="0"/>
              <a:t>Domain 10 – Class 3 – Dx Code 00454 (p. 525) </a:t>
            </a:r>
            <a:r>
              <a:rPr lang="en-US" sz="1200" dirty="0"/>
              <a:t>*see also Dx Codes 00460/00068</a:t>
            </a:r>
          </a:p>
          <a:p>
            <a:pPr marL="457200" lvl="1" indent="0">
              <a:buNone/>
            </a:pPr>
            <a:r>
              <a:rPr lang="en-US" dirty="0"/>
              <a:t>	‘Impaired spiritual well-being’</a:t>
            </a:r>
          </a:p>
          <a:p>
            <a:pPr marL="457200" lvl="1" indent="0">
              <a:buNone/>
            </a:pPr>
            <a:r>
              <a:rPr lang="en-US" dirty="0"/>
              <a:t>	‘Definition: Diminished integration of meaning and purpose in life through 	connections with self, others, the world, and/or a power greater than 	oneself’. (p. 525</a:t>
            </a:r>
            <a:r>
              <a:rPr lang="en-US"/>
              <a:t>) 		</a:t>
            </a:r>
            <a:r>
              <a:rPr lang="en-US" sz="1200"/>
              <a:t>(</a:t>
            </a:r>
            <a:r>
              <a:rPr lang="en-CA" sz="1200" dirty="0">
                <a:effectLst/>
              </a:rPr>
              <a:t>Herdman, T. H., </a:t>
            </a:r>
            <a:r>
              <a:rPr lang="en-CA" sz="1200" dirty="0" err="1">
                <a:effectLst/>
              </a:rPr>
              <a:t>Kamitsuru</a:t>
            </a:r>
            <a:r>
              <a:rPr lang="en-CA" sz="1200" dirty="0">
                <a:effectLst/>
              </a:rPr>
              <a:t>, S., &amp; </a:t>
            </a:r>
            <a:r>
              <a:rPr lang="en-CA" sz="1200" dirty="0" err="1">
                <a:effectLst/>
              </a:rPr>
              <a:t>Takáo</a:t>
            </a:r>
            <a:r>
              <a:rPr lang="en-CA" sz="1200" dirty="0">
                <a:effectLst/>
              </a:rPr>
              <a:t> Lopes, C., 2024). </a:t>
            </a:r>
            <a:endParaRPr lang="en-US" sz="1200" dirty="0"/>
          </a:p>
          <a:p>
            <a:pPr lvl="1"/>
            <a:endParaRPr lang="en-US" dirty="0"/>
          </a:p>
          <a:p>
            <a:endParaRPr lang="en-US" dirty="0"/>
          </a:p>
        </p:txBody>
      </p:sp>
      <p:sp>
        <p:nvSpPr>
          <p:cNvPr id="11" name="Slide Number Placeholder 10">
            <a:extLst>
              <a:ext uri="{FF2B5EF4-FFF2-40B4-BE49-F238E27FC236}">
                <a16:creationId xmlns:a16="http://schemas.microsoft.com/office/drawing/2014/main" id="{8FD3FB71-FAAD-42C7-5B36-0D7DC7752541}"/>
              </a:ext>
            </a:extLst>
          </p:cNvPr>
          <p:cNvSpPr>
            <a:spLocks noGrp="1"/>
          </p:cNvSpPr>
          <p:nvPr>
            <p:ph type="sldNum" sz="quarter" idx="12"/>
          </p:nvPr>
        </p:nvSpPr>
        <p:spPr/>
        <p:txBody>
          <a:bodyPr/>
          <a:lstStyle/>
          <a:p>
            <a:fld id="{CBD12358-51D2-46B3-9BDE-DF29528B9454}" type="slidenum">
              <a:rPr lang="en-US" smtClean="0"/>
              <a:t>10</a:t>
            </a:fld>
            <a:endParaRPr lang="en-US" dirty="0"/>
          </a:p>
        </p:txBody>
      </p:sp>
      <p:sp>
        <p:nvSpPr>
          <p:cNvPr id="3" name="TextBox 2">
            <a:extLst>
              <a:ext uri="{FF2B5EF4-FFF2-40B4-BE49-F238E27FC236}">
                <a16:creationId xmlns:a16="http://schemas.microsoft.com/office/drawing/2014/main" id="{898D4A34-53C4-290C-71C8-D3DE43359D14}"/>
              </a:ext>
            </a:extLst>
          </p:cNvPr>
          <p:cNvSpPr txBox="1"/>
          <p:nvPr/>
        </p:nvSpPr>
        <p:spPr>
          <a:xfrm>
            <a:off x="4980276" y="6512122"/>
            <a:ext cx="2231448" cy="276999"/>
          </a:xfrm>
          <a:prstGeom prst="rect">
            <a:avLst/>
          </a:prstGeom>
          <a:noFill/>
        </p:spPr>
        <p:txBody>
          <a:bodyPr wrap="square">
            <a:spAutoFit/>
          </a:bodyPr>
          <a:lstStyle/>
          <a:p>
            <a:pPr algn="ctr"/>
            <a:r>
              <a:rPr lang="en-US" sz="1200" dirty="0"/>
              <a:t>© 2025 Kim Derkach &amp; Kate Shelest</a:t>
            </a:r>
          </a:p>
        </p:txBody>
      </p:sp>
      <p:sp>
        <p:nvSpPr>
          <p:cNvPr id="4" name="Oval 3">
            <a:extLst>
              <a:ext uri="{FF2B5EF4-FFF2-40B4-BE49-F238E27FC236}">
                <a16:creationId xmlns:a16="http://schemas.microsoft.com/office/drawing/2014/main" id="{70DE4B35-B367-5AB7-FA83-89421E513A8F}"/>
              </a:ext>
            </a:extLst>
          </p:cNvPr>
          <p:cNvSpPr/>
          <p:nvPr/>
        </p:nvSpPr>
        <p:spPr>
          <a:xfrm>
            <a:off x="8977745" y="1097280"/>
            <a:ext cx="2483428"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C00000"/>
                </a:solidFill>
              </a:rPr>
              <a:t>Why are these holistic?</a:t>
            </a:r>
          </a:p>
        </p:txBody>
      </p:sp>
      <p:sp>
        <p:nvSpPr>
          <p:cNvPr id="5" name="Rectangle: Rounded Corners 4">
            <a:extLst>
              <a:ext uri="{FF2B5EF4-FFF2-40B4-BE49-F238E27FC236}">
                <a16:creationId xmlns:a16="http://schemas.microsoft.com/office/drawing/2014/main" id="{FE186FB7-AD2F-1646-FB1F-173104D687C6}"/>
              </a:ext>
            </a:extLst>
          </p:cNvPr>
          <p:cNvSpPr/>
          <p:nvPr/>
        </p:nvSpPr>
        <p:spPr>
          <a:xfrm>
            <a:off x="1007918" y="5455227"/>
            <a:ext cx="335626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C00000"/>
                </a:solidFill>
              </a:rPr>
              <a:t>Do we consider these part of the ‘human’ experience?</a:t>
            </a:r>
          </a:p>
        </p:txBody>
      </p:sp>
    </p:spTree>
    <p:extLst>
      <p:ext uri="{BB962C8B-B14F-4D97-AF65-F5344CB8AC3E}">
        <p14:creationId xmlns:p14="http://schemas.microsoft.com/office/powerpoint/2010/main" val="72960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8851-3E95-949A-D66E-5F029B072822}"/>
              </a:ext>
            </a:extLst>
          </p:cNvPr>
          <p:cNvSpPr>
            <a:spLocks noGrp="1"/>
          </p:cNvSpPr>
          <p:nvPr>
            <p:ph type="title"/>
          </p:nvPr>
        </p:nvSpPr>
        <p:spPr>
          <a:xfrm>
            <a:off x="1777304" y="746067"/>
            <a:ext cx="9821955" cy="523702"/>
          </a:xfrm>
        </p:spPr>
        <p:txBody>
          <a:bodyPr/>
          <a:lstStyle/>
          <a:p>
            <a:r>
              <a:rPr lang="en-CA" dirty="0"/>
              <a:t>‘Holistic’ DX as part of co-created care plan</a:t>
            </a:r>
          </a:p>
        </p:txBody>
      </p:sp>
      <p:sp>
        <p:nvSpPr>
          <p:cNvPr id="3" name="Content Placeholder 2">
            <a:extLst>
              <a:ext uri="{FF2B5EF4-FFF2-40B4-BE49-F238E27FC236}">
                <a16:creationId xmlns:a16="http://schemas.microsoft.com/office/drawing/2014/main" id="{BE702F20-2C8E-803A-49E0-B83D63057A03}"/>
              </a:ext>
            </a:extLst>
          </p:cNvPr>
          <p:cNvSpPr>
            <a:spLocks noGrp="1"/>
          </p:cNvSpPr>
          <p:nvPr>
            <p:ph sz="half" idx="1"/>
          </p:nvPr>
        </p:nvSpPr>
        <p:spPr>
          <a:xfrm>
            <a:off x="1280160" y="1620982"/>
            <a:ext cx="4663440" cy="4322618"/>
          </a:xfrm>
        </p:spPr>
        <p:txBody>
          <a:bodyPr>
            <a:normAutofit/>
          </a:bodyPr>
          <a:lstStyle/>
          <a:p>
            <a:r>
              <a:rPr lang="en-CA" dirty="0"/>
              <a:t>Ax</a:t>
            </a:r>
          </a:p>
          <a:p>
            <a:pPr lvl="1"/>
            <a:r>
              <a:rPr lang="en-CA" dirty="0"/>
              <a:t>Review defining characteristics, co-existing conditions, risk levels</a:t>
            </a:r>
          </a:p>
          <a:p>
            <a:endParaRPr lang="en-CA" dirty="0"/>
          </a:p>
          <a:p>
            <a:endParaRPr lang="en-CA" dirty="0"/>
          </a:p>
          <a:p>
            <a:r>
              <a:rPr lang="en-CA" dirty="0"/>
              <a:t>Implementation</a:t>
            </a:r>
          </a:p>
          <a:p>
            <a:pPr lvl="1"/>
            <a:r>
              <a:rPr lang="en-CA" dirty="0"/>
              <a:t>Support  </a:t>
            </a:r>
          </a:p>
          <a:p>
            <a:pPr lvl="1"/>
            <a:r>
              <a:rPr lang="en-CA" dirty="0"/>
              <a:t>Mentor </a:t>
            </a:r>
          </a:p>
          <a:p>
            <a:pPr lvl="1"/>
            <a:r>
              <a:rPr lang="en-CA" dirty="0"/>
              <a:t>Monitor</a:t>
            </a:r>
          </a:p>
        </p:txBody>
      </p:sp>
      <p:sp>
        <p:nvSpPr>
          <p:cNvPr id="4" name="Content Placeholder 3">
            <a:extLst>
              <a:ext uri="{FF2B5EF4-FFF2-40B4-BE49-F238E27FC236}">
                <a16:creationId xmlns:a16="http://schemas.microsoft.com/office/drawing/2014/main" id="{8F887CC7-2966-1817-260B-E465F0653625}"/>
              </a:ext>
            </a:extLst>
          </p:cNvPr>
          <p:cNvSpPr>
            <a:spLocks noGrp="1"/>
          </p:cNvSpPr>
          <p:nvPr>
            <p:ph sz="half" idx="2"/>
          </p:nvPr>
        </p:nvSpPr>
        <p:spPr>
          <a:xfrm>
            <a:off x="6309360" y="1620982"/>
            <a:ext cx="4663440" cy="4322618"/>
          </a:xfrm>
        </p:spPr>
        <p:txBody>
          <a:bodyPr>
            <a:normAutofit/>
          </a:bodyPr>
          <a:lstStyle/>
          <a:p>
            <a:r>
              <a:rPr lang="en-CA" dirty="0"/>
              <a:t>Plan</a:t>
            </a:r>
          </a:p>
          <a:p>
            <a:pPr lvl="1"/>
            <a:r>
              <a:rPr lang="en-CA" dirty="0"/>
              <a:t>Co-create with client</a:t>
            </a:r>
          </a:p>
          <a:p>
            <a:pPr lvl="1"/>
            <a:r>
              <a:rPr lang="en-CA" dirty="0"/>
              <a:t>Review resources </a:t>
            </a:r>
          </a:p>
          <a:p>
            <a:pPr lvl="1"/>
            <a:r>
              <a:rPr lang="en-CA" dirty="0"/>
              <a:t>Set goals</a:t>
            </a:r>
          </a:p>
          <a:p>
            <a:pPr marL="0" indent="0">
              <a:buNone/>
            </a:pPr>
            <a:endParaRPr lang="en-CA" dirty="0"/>
          </a:p>
          <a:p>
            <a:r>
              <a:rPr lang="en-CA" dirty="0"/>
              <a:t>Evaluation</a:t>
            </a:r>
          </a:p>
          <a:p>
            <a:pPr lvl="1"/>
            <a:r>
              <a:rPr lang="en-CA" dirty="0"/>
              <a:t>Measuring outcomes based on goals</a:t>
            </a:r>
          </a:p>
          <a:p>
            <a:pPr lvl="1"/>
            <a:r>
              <a:rPr lang="en-CA" dirty="0"/>
              <a:t>Adjust plan as needed</a:t>
            </a:r>
          </a:p>
        </p:txBody>
      </p:sp>
      <p:sp>
        <p:nvSpPr>
          <p:cNvPr id="5" name="Slide Number Placeholder 4">
            <a:extLst>
              <a:ext uri="{FF2B5EF4-FFF2-40B4-BE49-F238E27FC236}">
                <a16:creationId xmlns:a16="http://schemas.microsoft.com/office/drawing/2014/main" id="{EDAF1B43-A04F-7703-98D6-3394A0ED373E}"/>
              </a:ext>
            </a:extLst>
          </p:cNvPr>
          <p:cNvSpPr>
            <a:spLocks noGrp="1"/>
          </p:cNvSpPr>
          <p:nvPr>
            <p:ph type="sldNum" sz="quarter" idx="12"/>
          </p:nvPr>
        </p:nvSpPr>
        <p:spPr/>
        <p:txBody>
          <a:bodyPr/>
          <a:lstStyle/>
          <a:p>
            <a:fld id="{CBD12358-51D2-46B3-9BDE-DF29528B9454}" type="slidenum">
              <a:rPr lang="en-US" smtClean="0"/>
              <a:t>11</a:t>
            </a:fld>
            <a:endParaRPr lang="en-US" dirty="0"/>
          </a:p>
        </p:txBody>
      </p:sp>
      <p:sp>
        <p:nvSpPr>
          <p:cNvPr id="6" name="TextBox 5">
            <a:extLst>
              <a:ext uri="{FF2B5EF4-FFF2-40B4-BE49-F238E27FC236}">
                <a16:creationId xmlns:a16="http://schemas.microsoft.com/office/drawing/2014/main" id="{5A6DB876-948B-FF21-CBE1-7F812EFA3F88}"/>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
        <p:nvSpPr>
          <p:cNvPr id="7" name="Oval 6">
            <a:extLst>
              <a:ext uri="{FF2B5EF4-FFF2-40B4-BE49-F238E27FC236}">
                <a16:creationId xmlns:a16="http://schemas.microsoft.com/office/drawing/2014/main" id="{965F2310-CF5D-AB32-4DD3-A14AFD86CA45}"/>
              </a:ext>
            </a:extLst>
          </p:cNvPr>
          <p:cNvSpPr/>
          <p:nvPr/>
        </p:nvSpPr>
        <p:spPr>
          <a:xfrm>
            <a:off x="420624" y="2805546"/>
            <a:ext cx="2909455" cy="62345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sz="1200" dirty="0">
                <a:solidFill>
                  <a:schemeClr val="tx1"/>
                </a:solidFill>
              </a:rPr>
              <a:t>physical emotional mental spiritual … &amp; beyond</a:t>
            </a:r>
          </a:p>
        </p:txBody>
      </p:sp>
      <p:sp>
        <p:nvSpPr>
          <p:cNvPr id="8" name="Oval 7">
            <a:extLst>
              <a:ext uri="{FF2B5EF4-FFF2-40B4-BE49-F238E27FC236}">
                <a16:creationId xmlns:a16="http://schemas.microsoft.com/office/drawing/2014/main" id="{2F14E44D-67BD-FACC-DB22-0009305A9135}"/>
              </a:ext>
            </a:extLst>
          </p:cNvPr>
          <p:cNvSpPr/>
          <p:nvPr/>
        </p:nvSpPr>
        <p:spPr>
          <a:xfrm>
            <a:off x="8861921" y="5001781"/>
            <a:ext cx="2909455" cy="62345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sz="1200" dirty="0">
                <a:solidFill>
                  <a:schemeClr val="tx1"/>
                </a:solidFill>
              </a:rPr>
              <a:t>what has shifted PEMS?</a:t>
            </a:r>
          </a:p>
        </p:txBody>
      </p:sp>
      <p:sp>
        <p:nvSpPr>
          <p:cNvPr id="9" name="Oval 8">
            <a:extLst>
              <a:ext uri="{FF2B5EF4-FFF2-40B4-BE49-F238E27FC236}">
                <a16:creationId xmlns:a16="http://schemas.microsoft.com/office/drawing/2014/main" id="{E92B5D83-5451-1D67-A3A4-20A6BC52E25C}"/>
              </a:ext>
            </a:extLst>
          </p:cNvPr>
          <p:cNvSpPr/>
          <p:nvPr/>
        </p:nvSpPr>
        <p:spPr>
          <a:xfrm>
            <a:off x="420623" y="5084619"/>
            <a:ext cx="2909455" cy="62345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sz="1200" dirty="0">
                <a:solidFill>
                  <a:schemeClr val="tx1"/>
                </a:solidFill>
              </a:rPr>
              <a:t>realistic / required  / requested</a:t>
            </a:r>
          </a:p>
        </p:txBody>
      </p:sp>
      <p:sp>
        <p:nvSpPr>
          <p:cNvPr id="10" name="Oval 9">
            <a:extLst>
              <a:ext uri="{FF2B5EF4-FFF2-40B4-BE49-F238E27FC236}">
                <a16:creationId xmlns:a16="http://schemas.microsoft.com/office/drawing/2014/main" id="{68E0BD4D-D67B-12C2-848C-B489572B9731}"/>
              </a:ext>
            </a:extLst>
          </p:cNvPr>
          <p:cNvSpPr/>
          <p:nvPr/>
        </p:nvSpPr>
        <p:spPr>
          <a:xfrm>
            <a:off x="8861921" y="2805546"/>
            <a:ext cx="2909455" cy="62345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sz="1200" dirty="0">
                <a:solidFill>
                  <a:schemeClr val="tx1"/>
                </a:solidFill>
              </a:rPr>
              <a:t>attainable / measurable / adjustable </a:t>
            </a:r>
          </a:p>
        </p:txBody>
      </p:sp>
      <p:pic>
        <p:nvPicPr>
          <p:cNvPr id="14" name="Picture 13" descr="A silhouette of people climbing a mountain&#10;&#10;AI-generated content may be incorrect.">
            <a:extLst>
              <a:ext uri="{FF2B5EF4-FFF2-40B4-BE49-F238E27FC236}">
                <a16:creationId xmlns:a16="http://schemas.microsoft.com/office/drawing/2014/main" id="{B8755175-8D66-035D-0CF7-3F4B024FFE2C}"/>
              </a:ext>
            </a:extLst>
          </p:cNvPr>
          <p:cNvPicPr>
            <a:picLocks noChangeAspect="1"/>
          </p:cNvPicPr>
          <p:nvPr/>
        </p:nvPicPr>
        <p:blipFill>
          <a:blip r:embed="rId3"/>
          <a:stretch>
            <a:fillRect/>
          </a:stretch>
        </p:blipFill>
        <p:spPr>
          <a:xfrm>
            <a:off x="4779935" y="5001781"/>
            <a:ext cx="2456645" cy="1149926"/>
          </a:xfrm>
          <a:prstGeom prst="rect">
            <a:avLst/>
          </a:prstGeom>
          <a:ln>
            <a:noFill/>
          </a:ln>
          <a:effectLst>
            <a:softEdge rad="112500"/>
          </a:effectLst>
        </p:spPr>
      </p:pic>
    </p:spTree>
    <p:extLst>
      <p:ext uri="{BB962C8B-B14F-4D97-AF65-F5344CB8AC3E}">
        <p14:creationId xmlns:p14="http://schemas.microsoft.com/office/powerpoint/2010/main" val="97765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1280160" y="1097280"/>
            <a:ext cx="9820656" cy="914400"/>
          </a:xfrm>
          <a:noFill/>
        </p:spPr>
        <p:txBody>
          <a:bodyPr anchor="t" anchorCtr="0"/>
          <a:lstStyle/>
          <a:p>
            <a:r>
              <a:rPr lang="en-US" dirty="0"/>
              <a:t>CIMs: to use or </a:t>
            </a:r>
            <a:r>
              <a:rPr lang="en-US" i="1" dirty="0"/>
              <a:t>not</a:t>
            </a:r>
            <a:r>
              <a:rPr lang="en-US" dirty="0"/>
              <a:t> to use </a:t>
            </a:r>
            <a:r>
              <a:rPr lang="en-US" sz="1200" dirty="0"/>
              <a:t>(that is the question)</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xfrm>
            <a:off x="1392238" y="2334837"/>
            <a:ext cx="4572000" cy="2693323"/>
          </a:xfrm>
          <a:noFill/>
        </p:spPr>
        <p:txBody>
          <a:bodyPr vert="horz" lIns="91440" tIns="45720" rIns="91440" bIns="45720" rtlCol="0" anchor="t">
            <a:normAutofit/>
          </a:bodyPr>
          <a:lstStyle/>
          <a:p>
            <a:r>
              <a:rPr lang="en-US" dirty="0"/>
              <a:t>Remember</a:t>
            </a:r>
          </a:p>
          <a:p>
            <a:pPr lvl="1"/>
            <a:r>
              <a:rPr lang="en-US" dirty="0"/>
              <a:t>Nurse First</a:t>
            </a:r>
          </a:p>
          <a:p>
            <a:r>
              <a:rPr lang="en-US" dirty="0"/>
              <a:t>Regulatory Body</a:t>
            </a:r>
          </a:p>
          <a:p>
            <a:pPr lvl="1"/>
            <a:r>
              <a:rPr lang="en-US" dirty="0"/>
              <a:t>Scope of Practice</a:t>
            </a:r>
          </a:p>
          <a:p>
            <a:r>
              <a:rPr lang="en-US" dirty="0"/>
              <a:t>Permission</a:t>
            </a:r>
          </a:p>
          <a:p>
            <a:pPr lvl="1"/>
            <a:r>
              <a:rPr lang="en-US" dirty="0"/>
              <a:t>Relevance, safety, research based?</a:t>
            </a:r>
          </a:p>
          <a:p>
            <a:pPr lvl="1"/>
            <a:endParaRPr lang="en-US" dirty="0"/>
          </a:p>
        </p:txBody>
      </p:sp>
      <p:graphicFrame>
        <p:nvGraphicFramePr>
          <p:cNvPr id="3" name="Table Placeholder 2">
            <a:extLst>
              <a:ext uri="{FF2B5EF4-FFF2-40B4-BE49-F238E27FC236}">
                <a16:creationId xmlns:a16="http://schemas.microsoft.com/office/drawing/2014/main" id="{B20B0B18-4396-F037-6C24-F75EAFC0EC9D}"/>
              </a:ext>
            </a:extLst>
          </p:cNvPr>
          <p:cNvGraphicFramePr>
            <a:graphicFrameLocks noGrp="1"/>
          </p:cNvGraphicFramePr>
          <p:nvPr>
            <p:ph sz="half" idx="2"/>
            <p:extLst>
              <p:ext uri="{D42A27DB-BD31-4B8C-83A1-F6EECF244321}">
                <p14:modId xmlns:p14="http://schemas.microsoft.com/office/powerpoint/2010/main" val="2058916609"/>
              </p:ext>
            </p:extLst>
          </p:nvPr>
        </p:nvGraphicFramePr>
        <p:xfrm>
          <a:off x="6227763" y="1922318"/>
          <a:ext cx="4873053" cy="3429000"/>
        </p:xfrm>
        <a:graphic>
          <a:graphicData uri="http://schemas.openxmlformats.org/drawingml/2006/table">
            <a:tbl>
              <a:tblPr firstRow="1" bandRow="1">
                <a:tableStyleId>{BC89EF96-8CEA-46FF-86C4-4CE0E7609802}</a:tableStyleId>
              </a:tblPr>
              <a:tblGrid>
                <a:gridCol w="4873053">
                  <a:extLst>
                    <a:ext uri="{9D8B030D-6E8A-4147-A177-3AD203B41FA5}">
                      <a16:colId xmlns:a16="http://schemas.microsoft.com/office/drawing/2014/main" val="4076170109"/>
                    </a:ext>
                  </a:extLst>
                </a:gridCol>
              </a:tblGrid>
              <a:tr h="685800">
                <a:tc>
                  <a:txBody>
                    <a:bodyPr/>
                    <a:lstStyle/>
                    <a:p>
                      <a:pPr algn="ctr"/>
                      <a:r>
                        <a:rPr lang="en-US" sz="1800" dirty="0"/>
                        <a:t>Energy Healing / Reiki</a:t>
                      </a:r>
                    </a:p>
                  </a:txBody>
                  <a:tcPr anchor="ctr"/>
                </a:tc>
                <a:extLst>
                  <a:ext uri="{0D108BD9-81ED-4DB2-BD59-A6C34878D82A}">
                    <a16:rowId xmlns:a16="http://schemas.microsoft.com/office/drawing/2014/main" val="1527639249"/>
                  </a:ext>
                </a:extLst>
              </a:tr>
              <a:tr h="685800">
                <a:tc>
                  <a:txBody>
                    <a:bodyPr/>
                    <a:lstStyle/>
                    <a:p>
                      <a:pPr algn="ctr"/>
                      <a:r>
                        <a:rPr lang="en-US" b="1" dirty="0"/>
                        <a:t>Crystals / Herbs</a:t>
                      </a:r>
                    </a:p>
                  </a:txBody>
                  <a:tcPr anchor="ctr"/>
                </a:tc>
                <a:extLst>
                  <a:ext uri="{0D108BD9-81ED-4DB2-BD59-A6C34878D82A}">
                    <a16:rowId xmlns:a16="http://schemas.microsoft.com/office/drawing/2014/main" val="3418955261"/>
                  </a:ext>
                </a:extLst>
              </a:tr>
              <a:tr h="685800">
                <a:tc>
                  <a:txBody>
                    <a:bodyPr/>
                    <a:lstStyle/>
                    <a:p>
                      <a:pPr algn="ctr"/>
                      <a:r>
                        <a:rPr lang="en-US" b="1" dirty="0"/>
                        <a:t>Functional Medicine</a:t>
                      </a:r>
                    </a:p>
                  </a:txBody>
                  <a:tcPr anchor="ctr"/>
                </a:tc>
                <a:extLst>
                  <a:ext uri="{0D108BD9-81ED-4DB2-BD59-A6C34878D82A}">
                    <a16:rowId xmlns:a16="http://schemas.microsoft.com/office/drawing/2014/main" val="1518902757"/>
                  </a:ext>
                </a:extLst>
              </a:tr>
              <a:tr h="685800">
                <a:tc>
                  <a:txBody>
                    <a:bodyPr/>
                    <a:lstStyle/>
                    <a:p>
                      <a:pPr algn="ctr"/>
                      <a:r>
                        <a:rPr lang="en-US" b="1" dirty="0"/>
                        <a:t>Meditation / Grounding / Breathwork</a:t>
                      </a:r>
                    </a:p>
                  </a:txBody>
                  <a:tcPr anchor="ctr"/>
                </a:tc>
                <a:extLst>
                  <a:ext uri="{0D108BD9-81ED-4DB2-BD59-A6C34878D82A}">
                    <a16:rowId xmlns:a16="http://schemas.microsoft.com/office/drawing/2014/main" val="2854133869"/>
                  </a:ext>
                </a:extLst>
              </a:tr>
              <a:tr h="685800">
                <a:tc>
                  <a:txBody>
                    <a:bodyPr/>
                    <a:lstStyle/>
                    <a:p>
                      <a:pPr lvl="0" algn="ctr">
                        <a:buNone/>
                      </a:pPr>
                      <a:r>
                        <a:rPr lang="en-US" b="1" dirty="0"/>
                        <a:t>Client Requests / Cultural Supports</a:t>
                      </a:r>
                    </a:p>
                  </a:txBody>
                  <a:tcPr anchor="ctr"/>
                </a:tc>
                <a:extLst>
                  <a:ext uri="{0D108BD9-81ED-4DB2-BD59-A6C34878D82A}">
                    <a16:rowId xmlns:a16="http://schemas.microsoft.com/office/drawing/2014/main" val="1780349918"/>
                  </a:ext>
                </a:extLst>
              </a:tr>
            </a:tbl>
          </a:graphicData>
        </a:graphic>
      </p:graphicFrame>
      <p:sp>
        <p:nvSpPr>
          <p:cNvPr id="4" name="Slide Number Placeholder 3">
            <a:extLst>
              <a:ext uri="{FF2B5EF4-FFF2-40B4-BE49-F238E27FC236}">
                <a16:creationId xmlns:a16="http://schemas.microsoft.com/office/drawing/2014/main" id="{F49BB3CC-FCEE-2C8E-A931-92BE48E40C51}"/>
              </a:ext>
            </a:extLst>
          </p:cNvPr>
          <p:cNvSpPr>
            <a:spLocks noGrp="1"/>
          </p:cNvSpPr>
          <p:nvPr>
            <p:ph type="sldNum" sz="quarter" idx="12"/>
          </p:nvPr>
        </p:nvSpPr>
        <p:spPr/>
        <p:txBody>
          <a:bodyPr/>
          <a:lstStyle/>
          <a:p>
            <a:fld id="{CBD12358-51D2-46B3-9BDE-DF29528B9454}" type="slidenum">
              <a:rPr lang="en-US" smtClean="0"/>
              <a:t>12</a:t>
            </a:fld>
            <a:endParaRPr lang="en-US" dirty="0"/>
          </a:p>
        </p:txBody>
      </p:sp>
      <p:sp>
        <p:nvSpPr>
          <p:cNvPr id="5" name="TextBox 4">
            <a:extLst>
              <a:ext uri="{FF2B5EF4-FFF2-40B4-BE49-F238E27FC236}">
                <a16:creationId xmlns:a16="http://schemas.microsoft.com/office/drawing/2014/main" id="{ED69202E-BF27-5FBD-79EC-E648D8329B52}"/>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
        <p:nvSpPr>
          <p:cNvPr id="6" name="Oval 5">
            <a:extLst>
              <a:ext uri="{FF2B5EF4-FFF2-40B4-BE49-F238E27FC236}">
                <a16:creationId xmlns:a16="http://schemas.microsoft.com/office/drawing/2014/main" id="{6D9543BA-EC50-57DE-6B57-D198F4A5526C}"/>
              </a:ext>
            </a:extLst>
          </p:cNvPr>
          <p:cNvSpPr/>
          <p:nvPr/>
        </p:nvSpPr>
        <p:spPr>
          <a:xfrm>
            <a:off x="4893845" y="5117234"/>
            <a:ext cx="2404312" cy="738332"/>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tx1"/>
                </a:solidFill>
              </a:rPr>
              <a:t>What else comes to mind?</a:t>
            </a:r>
          </a:p>
        </p:txBody>
      </p:sp>
    </p:spTree>
    <p:extLst>
      <p:ext uri="{BB962C8B-B14F-4D97-AF65-F5344CB8AC3E}">
        <p14:creationId xmlns:p14="http://schemas.microsoft.com/office/powerpoint/2010/main" val="425997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xfrm>
            <a:off x="1280160" y="1097280"/>
            <a:ext cx="9601200" cy="914400"/>
          </a:xfrm>
          <a:noFill/>
        </p:spPr>
        <p:txBody>
          <a:bodyPr anchor="t" anchorCtr="0"/>
          <a:lstStyle/>
          <a:p>
            <a:r>
              <a:rPr lang="en-US" dirty="0"/>
              <a:t>Benefits of bringing holistic to your workplace</a:t>
            </a:r>
          </a:p>
        </p:txBody>
      </p:sp>
      <p:sp>
        <p:nvSpPr>
          <p:cNvPr id="5" name="Table Placeholder 4">
            <a:extLst>
              <a:ext uri="{FF2B5EF4-FFF2-40B4-BE49-F238E27FC236}">
                <a16:creationId xmlns:a16="http://schemas.microsoft.com/office/drawing/2014/main" id="{84F0C649-8E58-26F5-E76D-1A7CCCC956F4}"/>
              </a:ext>
            </a:extLst>
          </p:cNvPr>
          <p:cNvSpPr>
            <a:spLocks noGrp="1"/>
          </p:cNvSpPr>
          <p:nvPr>
            <p:ph type="tbl" sz="quarter" idx="13"/>
          </p:nvPr>
        </p:nvSpPr>
        <p:spPr/>
        <p:txBody>
          <a:bodyPr/>
          <a:lstStyle/>
          <a:p>
            <a:pPr lvl="1">
              <a:buFont typeface="Arial" panose="020B0604020202020204" pitchFamily="34" charset="0"/>
              <a:buChar char="•"/>
            </a:pPr>
            <a:r>
              <a:rPr lang="en-CA" dirty="0"/>
              <a:t>supports nursing practice grounded in a body-mind-spirit focus</a:t>
            </a:r>
          </a:p>
          <a:p>
            <a:pPr lvl="1">
              <a:buFont typeface="Arial" panose="020B0604020202020204" pitchFamily="34" charset="0"/>
              <a:buChar char="•"/>
            </a:pPr>
            <a:r>
              <a:rPr lang="en-CA" dirty="0"/>
              <a:t>acknowledges the interplay of </a:t>
            </a:r>
            <a:r>
              <a:rPr lang="en-CA" b="1" dirty="0"/>
              <a:t>all aspects of self</a:t>
            </a:r>
            <a:r>
              <a:rPr lang="en-CA" dirty="0"/>
              <a:t>, in context to community, environment, and transpersonal needs</a:t>
            </a:r>
          </a:p>
          <a:p>
            <a:pPr lvl="1">
              <a:buFont typeface="Arial" panose="020B0604020202020204" pitchFamily="34" charset="0"/>
              <a:buChar char="•"/>
            </a:pPr>
            <a:r>
              <a:rPr lang="en-CA" dirty="0"/>
              <a:t>may be presented in an ‘analytical’, organized, inclusive framework (e.g. Dossey’s T.I.N.)</a:t>
            </a:r>
          </a:p>
          <a:p>
            <a:pPr lvl="1">
              <a:buFont typeface="Arial" panose="020B0604020202020204" pitchFamily="34" charset="0"/>
              <a:buChar char="•"/>
            </a:pPr>
            <a:r>
              <a:rPr lang="en-CA" dirty="0"/>
              <a:t>provides more tools to better serve our clients when we consider them physically, emotionally, mentally, and spiritually</a:t>
            </a:r>
          </a:p>
          <a:p>
            <a:pPr lvl="1">
              <a:buFont typeface="Arial" panose="020B0604020202020204" pitchFamily="34" charset="0"/>
              <a:buChar char="•"/>
            </a:pPr>
            <a:r>
              <a:rPr lang="en-CA" dirty="0"/>
              <a:t>provides a foundation for self-care for clients </a:t>
            </a:r>
            <a:r>
              <a:rPr lang="en-CA" i="1" dirty="0"/>
              <a:t>and</a:t>
            </a:r>
            <a:r>
              <a:rPr lang="en-CA" dirty="0"/>
              <a:t> nurses</a:t>
            </a:r>
          </a:p>
          <a:p>
            <a:endParaRPr lang="en-CA" dirty="0"/>
          </a:p>
        </p:txBody>
      </p:sp>
      <p:pic>
        <p:nvPicPr>
          <p:cNvPr id="7" name="Picture 6">
            <a:extLst>
              <a:ext uri="{FF2B5EF4-FFF2-40B4-BE49-F238E27FC236}">
                <a16:creationId xmlns:a16="http://schemas.microsoft.com/office/drawing/2014/main" id="{9FA5BD3B-0468-0544-4498-A6535265A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7379" y="1307617"/>
            <a:ext cx="2044461" cy="1408126"/>
          </a:xfrm>
          <a:prstGeom prst="rect">
            <a:avLst/>
          </a:prstGeom>
          <a:ln>
            <a:noFill/>
          </a:ln>
          <a:effectLst>
            <a:softEdge rad="112500"/>
          </a:effectLst>
        </p:spPr>
      </p:pic>
      <p:sp>
        <p:nvSpPr>
          <p:cNvPr id="8" name="Oval 7">
            <a:extLst>
              <a:ext uri="{FF2B5EF4-FFF2-40B4-BE49-F238E27FC236}">
                <a16:creationId xmlns:a16="http://schemas.microsoft.com/office/drawing/2014/main" id="{FE3F9C9C-0027-08C7-3D7B-FADDD5E4FAEB}"/>
              </a:ext>
            </a:extLst>
          </p:cNvPr>
          <p:cNvSpPr/>
          <p:nvPr/>
        </p:nvSpPr>
        <p:spPr>
          <a:xfrm>
            <a:off x="4516928" y="5158048"/>
            <a:ext cx="312766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CA" b="1" dirty="0">
                <a:solidFill>
                  <a:schemeClr val="accent4">
                    <a:lumMod val="10000"/>
                  </a:schemeClr>
                </a:solidFill>
              </a:rPr>
              <a:t>Other benefits????</a:t>
            </a:r>
          </a:p>
        </p:txBody>
      </p:sp>
      <p:sp>
        <p:nvSpPr>
          <p:cNvPr id="9" name="Slide Number Placeholder 8">
            <a:extLst>
              <a:ext uri="{FF2B5EF4-FFF2-40B4-BE49-F238E27FC236}">
                <a16:creationId xmlns:a16="http://schemas.microsoft.com/office/drawing/2014/main" id="{504BF5AD-ED59-B696-B7F5-93B488D45D23}"/>
              </a:ext>
            </a:extLst>
          </p:cNvPr>
          <p:cNvSpPr>
            <a:spLocks noGrp="1"/>
          </p:cNvSpPr>
          <p:nvPr>
            <p:ph type="sldNum" sz="quarter" idx="12"/>
          </p:nvPr>
        </p:nvSpPr>
        <p:spPr/>
        <p:txBody>
          <a:bodyPr/>
          <a:lstStyle/>
          <a:p>
            <a:fld id="{CBD12358-51D2-46B3-9BDE-DF29528B9454}" type="slidenum">
              <a:rPr lang="en-US" smtClean="0"/>
              <a:t>13</a:t>
            </a:fld>
            <a:endParaRPr lang="en-US" dirty="0"/>
          </a:p>
        </p:txBody>
      </p:sp>
      <p:sp>
        <p:nvSpPr>
          <p:cNvPr id="3" name="TextBox 2">
            <a:extLst>
              <a:ext uri="{FF2B5EF4-FFF2-40B4-BE49-F238E27FC236}">
                <a16:creationId xmlns:a16="http://schemas.microsoft.com/office/drawing/2014/main" id="{53750DEB-B097-CF21-350B-15324E63C324}"/>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36046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280160" y="1097280"/>
            <a:ext cx="9821955" cy="914400"/>
          </a:xfrm>
          <a:noFill/>
        </p:spPr>
        <p:txBody>
          <a:bodyPr anchor="t" anchorCtr="0"/>
          <a:lstStyle/>
          <a:p>
            <a:r>
              <a:rPr lang="en-US" dirty="0"/>
              <a:t>Barriers</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
          </p:nvPr>
        </p:nvSpPr>
        <p:spPr>
          <a:xfrm>
            <a:off x="1280160" y="1901536"/>
            <a:ext cx="3666606" cy="4042064"/>
          </a:xfrm>
          <a:solidFill>
            <a:schemeClr val="accent4"/>
          </a:solidFill>
        </p:spPr>
        <p:txBody>
          <a:bodyPr vert="horz" lIns="365760" tIns="365760" rIns="365760" bIns="365760" rtlCol="0" anchor="t">
            <a:normAutofit fontScale="92500"/>
          </a:bodyPr>
          <a:lstStyle/>
          <a:p>
            <a:r>
              <a:rPr lang="en-CA" b="1" dirty="0"/>
              <a:t>Experiential: </a:t>
            </a:r>
            <a:r>
              <a:rPr lang="en-CA" dirty="0"/>
              <a:t>CIMs not well utilized or often experienced</a:t>
            </a:r>
          </a:p>
          <a:p>
            <a:r>
              <a:rPr lang="en-CA" b="1" dirty="0"/>
              <a:t>Educational: </a:t>
            </a:r>
            <a:r>
              <a:rPr lang="en-CA" dirty="0"/>
              <a:t>formal vs informal</a:t>
            </a:r>
          </a:p>
          <a:p>
            <a:r>
              <a:rPr lang="en-CA" b="1" dirty="0"/>
              <a:t>Collegial: </a:t>
            </a:r>
            <a:r>
              <a:rPr lang="en-CA" dirty="0"/>
              <a:t>peer support (or </a:t>
            </a:r>
            <a:r>
              <a:rPr lang="en-CA" i="1" dirty="0"/>
              <a:t>not </a:t>
            </a:r>
            <a:r>
              <a:rPr lang="en-CA" dirty="0"/>
              <a:t>)</a:t>
            </a:r>
          </a:p>
          <a:p>
            <a:r>
              <a:rPr lang="en-CA" b="1" dirty="0"/>
              <a:t>Personal &amp; Public:   </a:t>
            </a:r>
            <a:r>
              <a:rPr lang="en-CA" dirty="0"/>
              <a:t>belief systems / world views</a:t>
            </a:r>
          </a:p>
          <a:p>
            <a:r>
              <a:rPr lang="en-CA" b="1" dirty="0"/>
              <a:t>Funding:  c</a:t>
            </a:r>
            <a:r>
              <a:rPr lang="en-CA" dirty="0"/>
              <a:t>overage for nurses in independent practice</a:t>
            </a:r>
          </a:p>
        </p:txBody>
      </p:sp>
      <p:sp>
        <p:nvSpPr>
          <p:cNvPr id="4" name="Content Placeholder 3">
            <a:extLst>
              <a:ext uri="{FF2B5EF4-FFF2-40B4-BE49-F238E27FC236}">
                <a16:creationId xmlns:a16="http://schemas.microsoft.com/office/drawing/2014/main" id="{3EE67564-0457-E486-97D0-8109D2C97B3F}"/>
              </a:ext>
            </a:extLst>
          </p:cNvPr>
          <p:cNvSpPr>
            <a:spLocks noGrp="1"/>
          </p:cNvSpPr>
          <p:nvPr>
            <p:ph sz="half" idx="2"/>
          </p:nvPr>
        </p:nvSpPr>
        <p:spPr>
          <a:xfrm>
            <a:off x="5490211" y="1921279"/>
            <a:ext cx="3510049" cy="4042064"/>
          </a:xfrm>
          <a:solidFill>
            <a:schemeClr val="accent4"/>
          </a:solidFill>
        </p:spPr>
        <p:txBody>
          <a:bodyPr vert="horz" lIns="365760" tIns="365760" rIns="365760" bIns="365760" rtlCol="0" anchor="t">
            <a:normAutofit fontScale="92500"/>
          </a:bodyPr>
          <a:lstStyle/>
          <a:p>
            <a:r>
              <a:rPr lang="en-CA" b="1" dirty="0"/>
              <a:t>I</a:t>
            </a:r>
            <a:r>
              <a:rPr lang="en-CA" b="1" cap="none" dirty="0"/>
              <a:t>nstitutional</a:t>
            </a:r>
            <a:r>
              <a:rPr lang="en-CA" b="1" dirty="0"/>
              <a:t>/P</a:t>
            </a:r>
            <a:r>
              <a:rPr lang="en-CA" b="1" cap="none" dirty="0"/>
              <a:t>ractice Venue</a:t>
            </a:r>
            <a:r>
              <a:rPr lang="en-CA" b="1" dirty="0"/>
              <a:t>: </a:t>
            </a:r>
          </a:p>
          <a:p>
            <a:pPr marL="742950" lvl="1" indent="-285750">
              <a:buFont typeface="Arial" panose="020B0604020202020204" pitchFamily="34" charset="0"/>
              <a:buChar char="•"/>
            </a:pPr>
            <a:r>
              <a:rPr lang="en-CA" dirty="0"/>
              <a:t>e.g. </a:t>
            </a:r>
            <a:r>
              <a:rPr lang="en-CA" b="1" dirty="0"/>
              <a:t>no time </a:t>
            </a:r>
            <a:r>
              <a:rPr lang="en-CA" dirty="0"/>
              <a:t>to complete basic tasks of contemporary nursing</a:t>
            </a:r>
          </a:p>
          <a:p>
            <a:pPr marL="742950" lvl="1" indent="-285750">
              <a:buFont typeface="Arial" panose="020B0604020202020204" pitchFamily="34" charset="0"/>
              <a:buChar char="•"/>
            </a:pPr>
            <a:r>
              <a:rPr lang="en-CA" dirty="0"/>
              <a:t>employer support (allopathic vs holistic) </a:t>
            </a:r>
            <a:r>
              <a:rPr lang="en-CA" sz="1500" b="1" i="1" dirty="0"/>
              <a:t>*see next slide</a:t>
            </a:r>
          </a:p>
          <a:p>
            <a:pPr marL="742950" lvl="1" indent="-285750">
              <a:buFont typeface="Arial" panose="020B0604020202020204" pitchFamily="34" charset="0"/>
              <a:buChar char="•"/>
            </a:pPr>
            <a:r>
              <a:rPr lang="en-CA" dirty="0"/>
              <a:t>typically refer out to other teams (silo -scope)</a:t>
            </a:r>
          </a:p>
          <a:p>
            <a:pPr marL="457200" lvl="1" indent="0">
              <a:buNone/>
            </a:pPr>
            <a:endParaRPr lang="en-CA" dirty="0"/>
          </a:p>
          <a:p>
            <a:r>
              <a:rPr lang="en-CA" b="1" dirty="0"/>
              <a:t>Research Based Practice?</a:t>
            </a:r>
            <a:endParaRPr lang="en-CA" dirty="0"/>
          </a:p>
        </p:txBody>
      </p:sp>
      <p:sp>
        <p:nvSpPr>
          <p:cNvPr id="5" name="Oval 4">
            <a:extLst>
              <a:ext uri="{FF2B5EF4-FFF2-40B4-BE49-F238E27FC236}">
                <a16:creationId xmlns:a16="http://schemas.microsoft.com/office/drawing/2014/main" id="{CB7EA692-F762-8871-FB68-4E3751D321FF}"/>
              </a:ext>
            </a:extLst>
          </p:cNvPr>
          <p:cNvSpPr/>
          <p:nvPr/>
        </p:nvSpPr>
        <p:spPr>
          <a:xfrm>
            <a:off x="9722650" y="4717473"/>
            <a:ext cx="1960775"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What has your experience been?</a:t>
            </a:r>
          </a:p>
        </p:txBody>
      </p:sp>
      <p:pic>
        <p:nvPicPr>
          <p:cNvPr id="6" name="Picture 5">
            <a:extLst>
              <a:ext uri="{FF2B5EF4-FFF2-40B4-BE49-F238E27FC236}">
                <a16:creationId xmlns:a16="http://schemas.microsoft.com/office/drawing/2014/main" id="{AFEE0B44-8AA7-4BF8-1630-227D0FCD712B}"/>
              </a:ext>
            </a:extLst>
          </p:cNvPr>
          <p:cNvPicPr>
            <a:picLocks noChangeAspect="1"/>
          </p:cNvPicPr>
          <p:nvPr/>
        </p:nvPicPr>
        <p:blipFill>
          <a:blip r:embed="rId2">
            <a:extLst>
              <a:ext uri="{28A0092B-C50C-407E-A947-70E740481C1C}">
                <a14:useLocalDpi xmlns:a14="http://schemas.microsoft.com/office/drawing/2010/main" val="0"/>
              </a:ext>
            </a:extLst>
          </a:blip>
          <a:srcRect l="13356" r="13714" b="3"/>
          <a:stretch/>
        </p:blipFill>
        <p:spPr>
          <a:xfrm>
            <a:off x="9193441" y="-20757"/>
            <a:ext cx="3019195" cy="4312202"/>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noFill/>
          <a:ln>
            <a:noFill/>
          </a:ln>
        </p:spPr>
      </p:pic>
      <p:sp>
        <p:nvSpPr>
          <p:cNvPr id="7" name="Slide Number Placeholder 6">
            <a:extLst>
              <a:ext uri="{FF2B5EF4-FFF2-40B4-BE49-F238E27FC236}">
                <a16:creationId xmlns:a16="http://schemas.microsoft.com/office/drawing/2014/main" id="{5D04DD32-A6A8-1D00-731A-96DAE5FA1DB1}"/>
              </a:ext>
            </a:extLst>
          </p:cNvPr>
          <p:cNvSpPr>
            <a:spLocks noGrp="1"/>
          </p:cNvSpPr>
          <p:nvPr>
            <p:ph type="sldNum" sz="quarter" idx="12"/>
          </p:nvPr>
        </p:nvSpPr>
        <p:spPr/>
        <p:txBody>
          <a:bodyPr/>
          <a:lstStyle/>
          <a:p>
            <a:fld id="{CBD12358-51D2-46B3-9BDE-DF29528B9454}" type="slidenum">
              <a:rPr lang="en-US" smtClean="0"/>
              <a:t>14</a:t>
            </a:fld>
            <a:endParaRPr lang="en-US" dirty="0"/>
          </a:p>
        </p:txBody>
      </p:sp>
      <p:sp>
        <p:nvSpPr>
          <p:cNvPr id="8" name="TextBox 7">
            <a:extLst>
              <a:ext uri="{FF2B5EF4-FFF2-40B4-BE49-F238E27FC236}">
                <a16:creationId xmlns:a16="http://schemas.microsoft.com/office/drawing/2014/main" id="{1E84073E-A3FD-6D3E-260B-8CDC6BD1B404}"/>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64377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541F-72FD-D838-811E-EF6ADDB6C787}"/>
              </a:ext>
            </a:extLst>
          </p:cNvPr>
          <p:cNvSpPr>
            <a:spLocks noGrp="1"/>
          </p:cNvSpPr>
          <p:nvPr>
            <p:ph type="title"/>
          </p:nvPr>
        </p:nvSpPr>
        <p:spPr/>
        <p:txBody>
          <a:bodyPr/>
          <a:lstStyle/>
          <a:p>
            <a:r>
              <a:rPr lang="en-CA" dirty="0"/>
              <a:t>Allopathic vs Holistic</a:t>
            </a:r>
          </a:p>
        </p:txBody>
      </p:sp>
      <p:pic>
        <p:nvPicPr>
          <p:cNvPr id="7" name="Picture Placeholder 6" descr="A blue and white background with circles and dots&#10;&#10;AI-generated content may be incorrect.">
            <a:extLst>
              <a:ext uri="{FF2B5EF4-FFF2-40B4-BE49-F238E27FC236}">
                <a16:creationId xmlns:a16="http://schemas.microsoft.com/office/drawing/2014/main" id="{A972A979-283D-CA4D-8BB7-314A6CBBD7FD}"/>
              </a:ext>
            </a:extLst>
          </p:cNvPr>
          <p:cNvPicPr>
            <a:picLocks noGrp="1" noChangeAspect="1"/>
          </p:cNvPicPr>
          <p:nvPr>
            <p:ph type="pic" sz="quarter" idx="13"/>
          </p:nvPr>
        </p:nvPicPr>
        <p:blipFill>
          <a:blip r:embed="rId2"/>
          <a:srcRect l="16719" r="16719"/>
          <a:stretch>
            <a:fillRect/>
          </a:stretch>
        </p:blipFill>
        <p:spPr/>
      </p:pic>
      <p:sp>
        <p:nvSpPr>
          <p:cNvPr id="4" name="Content Placeholder 3">
            <a:extLst>
              <a:ext uri="{FF2B5EF4-FFF2-40B4-BE49-F238E27FC236}">
                <a16:creationId xmlns:a16="http://schemas.microsoft.com/office/drawing/2014/main" id="{0E36A5BE-FA12-D6BB-81DB-A33914AED469}"/>
              </a:ext>
            </a:extLst>
          </p:cNvPr>
          <p:cNvSpPr>
            <a:spLocks noGrp="1"/>
          </p:cNvSpPr>
          <p:nvPr>
            <p:ph idx="1"/>
          </p:nvPr>
        </p:nvSpPr>
        <p:spPr>
          <a:xfrm>
            <a:off x="5340096" y="1963882"/>
            <a:ext cx="6217920" cy="4208318"/>
          </a:xfrm>
        </p:spPr>
        <p:txBody>
          <a:bodyPr>
            <a:normAutofit/>
          </a:bodyPr>
          <a:lstStyle/>
          <a:p>
            <a:pPr marL="0" indent="0" algn="ctr">
              <a:buNone/>
            </a:pPr>
            <a:r>
              <a:rPr lang="en-CA" cap="none" dirty="0"/>
              <a:t>Holistic nursing is integrative. It </a:t>
            </a:r>
            <a:r>
              <a:rPr lang="en-CA" b="1" cap="none" dirty="0"/>
              <a:t>does not exclude </a:t>
            </a:r>
            <a:r>
              <a:rPr lang="en-CA" cap="none" dirty="0"/>
              <a:t>allopathic approaches and fully acknowledges all aspects of Self.</a:t>
            </a:r>
          </a:p>
          <a:p>
            <a:pPr marL="0" indent="0">
              <a:buNone/>
            </a:pPr>
            <a:r>
              <a:rPr lang="en-CA" b="1" cap="none" dirty="0"/>
              <a:t>Integrative:</a:t>
            </a:r>
          </a:p>
          <a:p>
            <a:r>
              <a:rPr lang="en-CA" cap="none" dirty="0"/>
              <a:t>The process of integrating all aspects of self which is inclusive and transcendent.</a:t>
            </a:r>
          </a:p>
          <a:p>
            <a:r>
              <a:rPr lang="en-CA" cap="none" dirty="0"/>
              <a:t>Also reflects the practice of inclusivity of approaches, working together for a common goal.</a:t>
            </a:r>
          </a:p>
          <a:p>
            <a:endParaRPr lang="en-CA" dirty="0"/>
          </a:p>
        </p:txBody>
      </p:sp>
      <p:sp>
        <p:nvSpPr>
          <p:cNvPr id="5" name="Slide Number Placeholder 4">
            <a:extLst>
              <a:ext uri="{FF2B5EF4-FFF2-40B4-BE49-F238E27FC236}">
                <a16:creationId xmlns:a16="http://schemas.microsoft.com/office/drawing/2014/main" id="{23F85C5B-958F-1E11-EFFD-9B310093199D}"/>
              </a:ext>
            </a:extLst>
          </p:cNvPr>
          <p:cNvSpPr>
            <a:spLocks noGrp="1"/>
          </p:cNvSpPr>
          <p:nvPr>
            <p:ph type="sldNum" sz="quarter" idx="11"/>
          </p:nvPr>
        </p:nvSpPr>
        <p:spPr/>
        <p:txBody>
          <a:bodyPr/>
          <a:lstStyle/>
          <a:p>
            <a:fld id="{75DF2D63-3FF5-D547-96B9-BE9CCD1ABA58}" type="slidenum">
              <a:rPr lang="en-US" smtClean="0"/>
              <a:t>15</a:t>
            </a:fld>
            <a:endParaRPr lang="en-US" dirty="0"/>
          </a:p>
        </p:txBody>
      </p:sp>
      <p:sp>
        <p:nvSpPr>
          <p:cNvPr id="8" name="TextBox 7">
            <a:extLst>
              <a:ext uri="{FF2B5EF4-FFF2-40B4-BE49-F238E27FC236}">
                <a16:creationId xmlns:a16="http://schemas.microsoft.com/office/drawing/2014/main" id="{8B6B978B-A3B4-63B7-B918-5421BCA6C5DA}"/>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414716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9FA-84F2-3624-49D6-32B9E0363C56}"/>
              </a:ext>
            </a:extLst>
          </p:cNvPr>
          <p:cNvSpPr>
            <a:spLocks noGrp="1"/>
          </p:cNvSpPr>
          <p:nvPr>
            <p:ph type="title"/>
          </p:nvPr>
        </p:nvSpPr>
        <p:spPr>
          <a:xfrm>
            <a:off x="626918" y="953885"/>
            <a:ext cx="10723834" cy="4613564"/>
          </a:xfrm>
          <a:noFill/>
        </p:spPr>
        <p:txBody>
          <a:bodyPr bIns="0" anchor="ctr" anchorCtr="0"/>
          <a:lstStyle/>
          <a:p>
            <a:r>
              <a:rPr lang="en-US" sz="4400" cap="none" dirty="0"/>
              <a:t>What is your nursing practice </a:t>
            </a:r>
            <a:br>
              <a:rPr lang="en-US" sz="4400" cap="none" dirty="0"/>
            </a:br>
            <a:r>
              <a:rPr lang="en-US" sz="4400" cap="none" dirty="0"/>
              <a:t>&amp; how could you bring </a:t>
            </a:r>
            <a:br>
              <a:rPr lang="en-US" sz="4400" cap="none" dirty="0"/>
            </a:br>
            <a:r>
              <a:rPr lang="en-US" sz="4400" cap="none" dirty="0"/>
              <a:t>‘Holistic to Work?’</a:t>
            </a:r>
            <a:endParaRPr lang="en-US" sz="4400" dirty="0"/>
          </a:p>
        </p:txBody>
      </p:sp>
      <p:pic>
        <p:nvPicPr>
          <p:cNvPr id="14" name="Picture 13" descr="A person with long hair making a face&#10;&#10;AI-generated content may be incorrect.">
            <a:extLst>
              <a:ext uri="{FF2B5EF4-FFF2-40B4-BE49-F238E27FC236}">
                <a16:creationId xmlns:a16="http://schemas.microsoft.com/office/drawing/2014/main" id="{3E8BFA9B-A608-06A8-2A6D-DBE785AF2311}"/>
              </a:ext>
            </a:extLst>
          </p:cNvPr>
          <p:cNvPicPr>
            <a:picLocks noChangeAspect="1"/>
          </p:cNvPicPr>
          <p:nvPr/>
        </p:nvPicPr>
        <p:blipFill>
          <a:blip r:embed="rId2"/>
          <a:stretch>
            <a:fillRect/>
          </a:stretch>
        </p:blipFill>
        <p:spPr>
          <a:xfrm>
            <a:off x="8375212" y="817003"/>
            <a:ext cx="1551432" cy="1036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computer and a stethoscope&#10;&#10;AI-generated content may be incorrect.">
            <a:extLst>
              <a:ext uri="{FF2B5EF4-FFF2-40B4-BE49-F238E27FC236}">
                <a16:creationId xmlns:a16="http://schemas.microsoft.com/office/drawing/2014/main" id="{5F8428E1-A990-E47A-A8BA-93C718B44153}"/>
              </a:ext>
            </a:extLst>
          </p:cNvPr>
          <p:cNvPicPr>
            <a:picLocks noChangeAspect="1"/>
          </p:cNvPicPr>
          <p:nvPr/>
        </p:nvPicPr>
        <p:blipFill>
          <a:blip r:embed="rId3"/>
          <a:stretch>
            <a:fillRect/>
          </a:stretch>
        </p:blipFill>
        <p:spPr>
          <a:xfrm>
            <a:off x="2397805" y="4668011"/>
            <a:ext cx="1411224" cy="103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47098A5-6ECB-17C5-3D6D-7B3EC91FBBD3}"/>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
        <p:nvSpPr>
          <p:cNvPr id="4" name="Oval 3">
            <a:extLst>
              <a:ext uri="{FF2B5EF4-FFF2-40B4-BE49-F238E27FC236}">
                <a16:creationId xmlns:a16="http://schemas.microsoft.com/office/drawing/2014/main" id="{A835B977-F233-29E7-CA33-4C01184CDC00}"/>
              </a:ext>
            </a:extLst>
          </p:cNvPr>
          <p:cNvSpPr/>
          <p:nvPr/>
        </p:nvSpPr>
        <p:spPr>
          <a:xfrm>
            <a:off x="5064043" y="1374440"/>
            <a:ext cx="1411224" cy="8260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embody</a:t>
            </a:r>
          </a:p>
        </p:txBody>
      </p:sp>
      <p:sp>
        <p:nvSpPr>
          <p:cNvPr id="5" name="Oval 4">
            <a:extLst>
              <a:ext uri="{FF2B5EF4-FFF2-40B4-BE49-F238E27FC236}">
                <a16:creationId xmlns:a16="http://schemas.microsoft.com/office/drawing/2014/main" id="{102BF84A-99E8-71E2-76A8-83EFC4926695}"/>
              </a:ext>
            </a:extLst>
          </p:cNvPr>
          <p:cNvSpPr/>
          <p:nvPr/>
        </p:nvSpPr>
        <p:spPr>
          <a:xfrm>
            <a:off x="8168641" y="5100550"/>
            <a:ext cx="141122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educate</a:t>
            </a:r>
          </a:p>
        </p:txBody>
      </p:sp>
      <p:sp>
        <p:nvSpPr>
          <p:cNvPr id="6" name="Oval 5">
            <a:extLst>
              <a:ext uri="{FF2B5EF4-FFF2-40B4-BE49-F238E27FC236}">
                <a16:creationId xmlns:a16="http://schemas.microsoft.com/office/drawing/2014/main" id="{1D58A72D-3D22-95CD-875D-5CF62746F8BC}"/>
              </a:ext>
            </a:extLst>
          </p:cNvPr>
          <p:cNvSpPr/>
          <p:nvPr/>
        </p:nvSpPr>
        <p:spPr>
          <a:xfrm>
            <a:off x="5390388" y="4370138"/>
            <a:ext cx="141122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role model</a:t>
            </a:r>
          </a:p>
        </p:txBody>
      </p:sp>
      <p:sp>
        <p:nvSpPr>
          <p:cNvPr id="7" name="Oval 6">
            <a:extLst>
              <a:ext uri="{FF2B5EF4-FFF2-40B4-BE49-F238E27FC236}">
                <a16:creationId xmlns:a16="http://schemas.microsoft.com/office/drawing/2014/main" id="{2CE692D0-9A4F-2AE0-5D46-314BD5BCD7DF}"/>
              </a:ext>
            </a:extLst>
          </p:cNvPr>
          <p:cNvSpPr/>
          <p:nvPr/>
        </p:nvSpPr>
        <p:spPr>
          <a:xfrm>
            <a:off x="704087" y="3260667"/>
            <a:ext cx="1496086"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workplace support</a:t>
            </a:r>
          </a:p>
        </p:txBody>
      </p:sp>
      <p:sp>
        <p:nvSpPr>
          <p:cNvPr id="8" name="Oval 7">
            <a:extLst>
              <a:ext uri="{FF2B5EF4-FFF2-40B4-BE49-F238E27FC236}">
                <a16:creationId xmlns:a16="http://schemas.microsoft.com/office/drawing/2014/main" id="{2CD16E99-9D65-A15B-3445-1AA7ABBBA90F}"/>
              </a:ext>
            </a:extLst>
          </p:cNvPr>
          <p:cNvSpPr/>
          <p:nvPr/>
        </p:nvSpPr>
        <p:spPr>
          <a:xfrm>
            <a:off x="10016697" y="3444517"/>
            <a:ext cx="141122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courage</a:t>
            </a:r>
          </a:p>
        </p:txBody>
      </p:sp>
      <p:sp>
        <p:nvSpPr>
          <p:cNvPr id="10" name="Oval 9">
            <a:extLst>
              <a:ext uri="{FF2B5EF4-FFF2-40B4-BE49-F238E27FC236}">
                <a16:creationId xmlns:a16="http://schemas.microsoft.com/office/drawing/2014/main" id="{C136F3C2-E358-52FD-C130-57985E79053D}"/>
              </a:ext>
            </a:extLst>
          </p:cNvPr>
          <p:cNvSpPr/>
          <p:nvPr/>
        </p:nvSpPr>
        <p:spPr>
          <a:xfrm>
            <a:off x="2088503" y="696469"/>
            <a:ext cx="1551432"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nursing process</a:t>
            </a:r>
          </a:p>
        </p:txBody>
      </p:sp>
    </p:spTree>
    <p:extLst>
      <p:ext uri="{BB962C8B-B14F-4D97-AF65-F5344CB8AC3E}">
        <p14:creationId xmlns:p14="http://schemas.microsoft.com/office/powerpoint/2010/main" val="48752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C7E7-62D0-16CF-7FCF-7A04A2262338}"/>
              </a:ext>
            </a:extLst>
          </p:cNvPr>
          <p:cNvSpPr>
            <a:spLocks noGrp="1"/>
          </p:cNvSpPr>
          <p:nvPr>
            <p:ph type="title"/>
          </p:nvPr>
        </p:nvSpPr>
        <p:spPr>
          <a:xfrm>
            <a:off x="1280160" y="1097280"/>
            <a:ext cx="4114800" cy="2286000"/>
          </a:xfrm>
        </p:spPr>
        <p:txBody>
          <a:bodyPr anchor="t">
            <a:normAutofit/>
          </a:bodyPr>
          <a:lstStyle/>
          <a:p>
            <a:r>
              <a:rPr lang="en-CA" dirty="0"/>
              <a:t>Vision for the future</a:t>
            </a:r>
            <a:br>
              <a:rPr lang="en-CA" dirty="0"/>
            </a:br>
            <a:endParaRPr lang="en-CA" dirty="0"/>
          </a:p>
        </p:txBody>
      </p:sp>
      <p:sp>
        <p:nvSpPr>
          <p:cNvPr id="4" name="Content Placeholder 3">
            <a:extLst>
              <a:ext uri="{FF2B5EF4-FFF2-40B4-BE49-F238E27FC236}">
                <a16:creationId xmlns:a16="http://schemas.microsoft.com/office/drawing/2014/main" id="{DE1F18F1-92A3-C8C4-8999-655EBA8A148A}"/>
              </a:ext>
            </a:extLst>
          </p:cNvPr>
          <p:cNvSpPr>
            <a:spLocks noGrp="1"/>
          </p:cNvSpPr>
          <p:nvPr>
            <p:ph idx="1"/>
          </p:nvPr>
        </p:nvSpPr>
        <p:spPr>
          <a:xfrm>
            <a:off x="1280160" y="2761488"/>
            <a:ext cx="4114800" cy="2651760"/>
          </a:xfrm>
        </p:spPr>
        <p:txBody>
          <a:bodyPr>
            <a:normAutofit/>
          </a:bodyPr>
          <a:lstStyle/>
          <a:p>
            <a:pPr>
              <a:lnSpc>
                <a:spcPct val="90000"/>
              </a:lnSpc>
            </a:pPr>
            <a:r>
              <a:rPr lang="en-CA" sz="2200" dirty="0"/>
              <a:t>Integrate holistic theory into curriculum</a:t>
            </a:r>
          </a:p>
          <a:p>
            <a:pPr>
              <a:lnSpc>
                <a:spcPct val="90000"/>
              </a:lnSpc>
            </a:pPr>
            <a:r>
              <a:rPr lang="en-CA" sz="2200" dirty="0"/>
              <a:t>Integrate holistic theory into workplace policy development and staff support</a:t>
            </a:r>
          </a:p>
          <a:p>
            <a:pPr>
              <a:lnSpc>
                <a:spcPct val="90000"/>
              </a:lnSpc>
            </a:pPr>
            <a:r>
              <a:rPr lang="en-CA" sz="2200" dirty="0"/>
              <a:t>????</a:t>
            </a:r>
          </a:p>
          <a:p>
            <a:pPr marL="0" indent="0">
              <a:lnSpc>
                <a:spcPct val="90000"/>
              </a:lnSpc>
              <a:buNone/>
            </a:pPr>
            <a:endParaRPr lang="en-CA" sz="2200" dirty="0"/>
          </a:p>
        </p:txBody>
      </p:sp>
      <p:pic>
        <p:nvPicPr>
          <p:cNvPr id="6" name="Picture Placeholder 5" descr="A close-up of a person's face&#10;&#10;AI-generated content may be incorrect.">
            <a:extLst>
              <a:ext uri="{FF2B5EF4-FFF2-40B4-BE49-F238E27FC236}">
                <a16:creationId xmlns:a16="http://schemas.microsoft.com/office/drawing/2014/main" id="{73A2E88A-09F8-AB7C-4DD8-70D7721164CC}"/>
              </a:ext>
            </a:extLst>
          </p:cNvPr>
          <p:cNvPicPr>
            <a:picLocks noGrp="1" noChangeAspect="1"/>
          </p:cNvPicPr>
          <p:nvPr>
            <p:ph type="pic" sz="quarter" idx="13"/>
          </p:nvPr>
        </p:nvPicPr>
        <p:blipFill>
          <a:blip r:embed="rId2"/>
          <a:srcRect t="2328" b="2328"/>
          <a:stretch/>
        </p:blipFill>
        <p:spPr>
          <a:xfrm>
            <a:off x="5688182" y="1435608"/>
            <a:ext cx="5896651" cy="3977640"/>
          </a:xfrm>
          <a:noFill/>
        </p:spPr>
      </p:pic>
      <p:sp>
        <p:nvSpPr>
          <p:cNvPr id="7" name="Slide Number Placeholder 6">
            <a:extLst>
              <a:ext uri="{FF2B5EF4-FFF2-40B4-BE49-F238E27FC236}">
                <a16:creationId xmlns:a16="http://schemas.microsoft.com/office/drawing/2014/main" id="{3A6134C0-5490-5644-6881-93F2FE876FA9}"/>
              </a:ext>
            </a:extLst>
          </p:cNvPr>
          <p:cNvSpPr>
            <a:spLocks noGrp="1"/>
          </p:cNvSpPr>
          <p:nvPr>
            <p:ph type="sldNum" sz="quarter" idx="11"/>
          </p:nvPr>
        </p:nvSpPr>
        <p:spPr/>
        <p:txBody>
          <a:bodyPr/>
          <a:lstStyle/>
          <a:p>
            <a:fld id="{75DF2D63-3FF5-D547-96B9-BE9CCD1ABA58}" type="slidenum">
              <a:rPr lang="en-US" smtClean="0"/>
              <a:t>17</a:t>
            </a:fld>
            <a:endParaRPr lang="en-US" dirty="0"/>
          </a:p>
        </p:txBody>
      </p:sp>
      <p:sp>
        <p:nvSpPr>
          <p:cNvPr id="3" name="TextBox 2">
            <a:extLst>
              <a:ext uri="{FF2B5EF4-FFF2-40B4-BE49-F238E27FC236}">
                <a16:creationId xmlns:a16="http://schemas.microsoft.com/office/drawing/2014/main" id="{C812B0F5-819F-E1E3-5C07-1F4A2A28BA11}"/>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144246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5E6B6A-7542-D5E7-ED0D-69FF1BE389D1}"/>
              </a:ext>
            </a:extLst>
          </p:cNvPr>
          <p:cNvSpPr>
            <a:spLocks noGrp="1"/>
          </p:cNvSpPr>
          <p:nvPr>
            <p:ph type="sldNum" sz="quarter" idx="12"/>
          </p:nvPr>
        </p:nvSpPr>
        <p:spPr/>
        <p:txBody>
          <a:bodyPr/>
          <a:lstStyle/>
          <a:p>
            <a:fld id="{CBD12358-51D2-46B3-9BDE-DF29528B9454}" type="slidenum">
              <a:rPr lang="en-US" smtClean="0"/>
              <a:t>18</a:t>
            </a:fld>
            <a:endParaRPr lang="en-US" dirty="0"/>
          </a:p>
        </p:txBody>
      </p:sp>
      <p:sp>
        <p:nvSpPr>
          <p:cNvPr id="3" name="Title 2">
            <a:extLst>
              <a:ext uri="{FF2B5EF4-FFF2-40B4-BE49-F238E27FC236}">
                <a16:creationId xmlns:a16="http://schemas.microsoft.com/office/drawing/2014/main" id="{42A07027-71FB-9DB1-34A5-6B998715A6AE}"/>
              </a:ext>
            </a:extLst>
          </p:cNvPr>
          <p:cNvSpPr>
            <a:spLocks noGrp="1"/>
          </p:cNvSpPr>
          <p:nvPr>
            <p:ph type="title"/>
          </p:nvPr>
        </p:nvSpPr>
        <p:spPr>
          <a:xfrm>
            <a:off x="877824" y="415506"/>
            <a:ext cx="9601200" cy="305493"/>
          </a:xfrm>
        </p:spPr>
        <p:txBody>
          <a:bodyPr/>
          <a:lstStyle/>
          <a:p>
            <a:r>
              <a:rPr lang="en-CA" sz="2000" dirty="0"/>
              <a:t>Resources and references &amp; further reading</a:t>
            </a:r>
          </a:p>
        </p:txBody>
      </p:sp>
      <p:sp>
        <p:nvSpPr>
          <p:cNvPr id="5" name="TextBox 4">
            <a:extLst>
              <a:ext uri="{FF2B5EF4-FFF2-40B4-BE49-F238E27FC236}">
                <a16:creationId xmlns:a16="http://schemas.microsoft.com/office/drawing/2014/main" id="{8E74715A-7D73-CEDB-E9F9-5A5D26F4E018}"/>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
        <p:nvSpPr>
          <p:cNvPr id="8" name="TextBox 7">
            <a:extLst>
              <a:ext uri="{FF2B5EF4-FFF2-40B4-BE49-F238E27FC236}">
                <a16:creationId xmlns:a16="http://schemas.microsoft.com/office/drawing/2014/main" id="{7314EA22-0AF4-0324-9142-FAAAF2FB7F91}"/>
              </a:ext>
            </a:extLst>
          </p:cNvPr>
          <p:cNvSpPr txBox="1"/>
          <p:nvPr/>
        </p:nvSpPr>
        <p:spPr>
          <a:xfrm>
            <a:off x="773915" y="912169"/>
            <a:ext cx="10341293" cy="5447645"/>
          </a:xfrm>
          <a:prstGeom prst="rect">
            <a:avLst/>
          </a:prstGeom>
          <a:noFill/>
        </p:spPr>
        <p:txBody>
          <a:bodyPr wrap="none" rtlCol="0">
            <a:spAutoFit/>
          </a:bodyPr>
          <a:lstStyle/>
          <a:p>
            <a:pPr>
              <a:lnSpc>
                <a:spcPct val="150000"/>
              </a:lnSpc>
            </a:pPr>
            <a:r>
              <a:rPr kumimoji="0" lang="en-US" altLang="en-US" sz="1200" b="0" i="0" u="none" strike="noStrike" cap="none" normalizeH="0" baseline="0" dirty="0">
                <a:ln>
                  <a:noFill/>
                </a:ln>
                <a:solidFill>
                  <a:srgbClr val="000000"/>
                </a:solidFill>
                <a:effectLst/>
                <a:latin typeface="+mn-lt"/>
                <a:cs typeface="Arial" panose="020B0604020202020204" pitchFamily="34" charset="0"/>
              </a:rPr>
              <a:t>American Holistic Nurses Association, &amp; American Nurses Association. (2013). </a:t>
            </a:r>
            <a:r>
              <a:rPr kumimoji="0" lang="en-US" altLang="en-US" sz="1200" b="0" i="1" u="none" strike="noStrike" cap="none" normalizeH="0" baseline="0" dirty="0">
                <a:ln>
                  <a:noFill/>
                </a:ln>
                <a:solidFill>
                  <a:srgbClr val="000000"/>
                </a:solidFill>
                <a:effectLst/>
                <a:latin typeface="+mn-lt"/>
                <a:cs typeface="Arial" panose="020B0604020202020204" pitchFamily="34" charset="0"/>
              </a:rPr>
              <a:t>Holistic nursing: Scope and standards of practice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(2nd ed.). Nursesbooks.org.</a:t>
            </a:r>
            <a:endParaRPr lang="en-US" sz="1200" dirty="0"/>
          </a:p>
          <a:p>
            <a:pPr>
              <a:lnSpc>
                <a:spcPct val="150000"/>
              </a:lnSpc>
            </a:pPr>
            <a:r>
              <a:rPr lang="en-US" sz="1200" dirty="0"/>
              <a:t>ANA, &amp; AHNA (2019). Holistic nursing standards of practice. ANA Enterprise</a:t>
            </a:r>
          </a:p>
          <a:p>
            <a:endParaRPr lang="en-US" sz="1200" b="0" i="0" u="none" strike="noStrike" baseline="0" dirty="0">
              <a:solidFill>
                <a:srgbClr val="000000"/>
              </a:solidFill>
            </a:endParaRPr>
          </a:p>
          <a:p>
            <a:r>
              <a:rPr lang="en-US" sz="1200" b="0" i="0" u="none" strike="noStrike" baseline="0" dirty="0">
                <a:solidFill>
                  <a:srgbClr val="000000"/>
                </a:solidFill>
              </a:rPr>
              <a:t>British Columbia College of Nurses and Midwives. (2012). </a:t>
            </a:r>
            <a:r>
              <a:rPr lang="en-US" sz="1200" b="0" i="1" u="none" strike="noStrike" baseline="0" dirty="0">
                <a:solidFill>
                  <a:srgbClr val="000000"/>
                </a:solidFill>
              </a:rPr>
              <a:t>Professional Standards for Registered Nurses and Midwives. </a:t>
            </a:r>
            <a:r>
              <a:rPr lang="en-US" sz="1200" b="0" i="0" u="none" strike="noStrike" baseline="0" dirty="0">
                <a:solidFill>
                  <a:srgbClr val="000000"/>
                </a:solidFill>
              </a:rPr>
              <a:t>BCCNM. </a:t>
            </a:r>
          </a:p>
          <a:p>
            <a:r>
              <a:rPr lang="en-US" sz="1200" dirty="0"/>
              <a:t>	</a:t>
            </a:r>
            <a:r>
              <a:rPr lang="en-US" sz="1200" b="0" i="0" strike="noStrike" baseline="0" dirty="0">
                <a:hlinkClick r:id="rId2">
                  <a:extLst>
                    <a:ext uri="{A12FA001-AC4F-418D-AE19-62706E023703}">
                      <ahyp:hlinkClr xmlns:ahyp="http://schemas.microsoft.com/office/drawing/2018/hyperlinkcolor" val="tx"/>
                    </a:ext>
                  </a:extLst>
                </a:hlinkClick>
              </a:rPr>
              <a:t>https://www.bccnp.ca/Standards/RN_NP/StandardResources/RN_NP_ProfessionalStanda</a:t>
            </a:r>
            <a:r>
              <a:rPr lang="en-CA" sz="1200" b="0" i="0" strike="noStrike" baseline="0" dirty="0">
                <a:hlinkClick r:id="rId2">
                  <a:extLst>
                    <a:ext uri="{A12FA001-AC4F-418D-AE19-62706E023703}">
                      <ahyp:hlinkClr xmlns:ahyp="http://schemas.microsoft.com/office/drawing/2018/hyperlinkcolor" val="tx"/>
                    </a:ext>
                  </a:extLst>
                </a:hlinkClick>
              </a:rPr>
              <a:t>rds.pdf</a:t>
            </a:r>
            <a:endParaRPr lang="en-CA" sz="1200" b="0" i="0" strike="noStrike" baseline="0" dirty="0"/>
          </a:p>
          <a:p>
            <a:endParaRPr lang="en-CA" sz="1200" kern="100" dirty="0">
              <a:effectLst/>
              <a:ea typeface="Aptos" panose="020B0004020202020204" pitchFamily="34" charset="0"/>
              <a:cs typeface="Times New Roman" panose="02020603050405020304" pitchFamily="18" charset="0"/>
            </a:endParaRPr>
          </a:p>
          <a:p>
            <a:r>
              <a:rPr lang="en-CA" sz="1200" kern="100" dirty="0">
                <a:effectLst/>
                <a:ea typeface="Aptos" panose="020B0004020202020204" pitchFamily="34" charset="0"/>
                <a:cs typeface="Times New Roman" panose="02020603050405020304" pitchFamily="18" charset="0"/>
              </a:rPr>
              <a:t>Canadian Holistic Nurses Association. (2022). </a:t>
            </a:r>
            <a:r>
              <a:rPr lang="en-CA" sz="1200" i="1" kern="100" dirty="0">
                <a:effectLst/>
                <a:ea typeface="Aptos" panose="020B0004020202020204" pitchFamily="34" charset="0"/>
                <a:cs typeface="Times New Roman" panose="02020603050405020304" pitchFamily="18" charset="0"/>
              </a:rPr>
              <a:t>Holistic nursing standards of practice</a:t>
            </a:r>
            <a:r>
              <a:rPr lang="en-CA" sz="1200" kern="100" dirty="0">
                <a:effectLst/>
                <a:ea typeface="Aptos" panose="020B0004020202020204" pitchFamily="34" charset="0"/>
                <a:cs typeface="Times New Roman" panose="02020603050405020304" pitchFamily="18" charset="0"/>
              </a:rPr>
              <a:t>. </a:t>
            </a:r>
            <a:r>
              <a:rPr lang="en-CA" sz="1200"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https://www.chna.ca/chna-standards-of-practice/</a:t>
            </a:r>
            <a:endParaRPr lang="en-CA" sz="1200" kern="100" dirty="0">
              <a:effectLst/>
              <a:ea typeface="Aptos" panose="020B0004020202020204" pitchFamily="34" charset="0"/>
              <a:cs typeface="Times New Roman" panose="02020603050405020304" pitchFamily="18" charset="0"/>
            </a:endParaRPr>
          </a:p>
          <a:p>
            <a:endParaRPr lang="en-US" sz="1200" b="0" i="0" strike="noStrike" baseline="0" dirty="0"/>
          </a:p>
          <a:p>
            <a:r>
              <a:rPr lang="en-US" sz="1200" b="0" i="0" strike="noStrike" baseline="0" dirty="0"/>
              <a:t>Canadian Nurses Association. (2017). </a:t>
            </a:r>
            <a:r>
              <a:rPr lang="en-US" sz="1200" b="0" i="1" strike="noStrike" baseline="0" dirty="0"/>
              <a:t>Code of ethics for registered nurses. </a:t>
            </a:r>
            <a:r>
              <a:rPr lang="en-US" sz="1200" b="0" i="0" strike="noStrike" baseline="0" dirty="0"/>
              <a:t>Canadian Nurses Association. </a:t>
            </a:r>
          </a:p>
          <a:p>
            <a:r>
              <a:rPr lang="en-US" sz="1200" dirty="0"/>
              <a:t>	</a:t>
            </a:r>
            <a:r>
              <a:rPr lang="en-US" sz="1200" b="0" i="0" u="none" strike="noStrike" baseline="0" dirty="0"/>
              <a:t>https://cna-aiic.ca/html/en/Code-of-Ethics-2017-Edition/files/assets/basic-</a:t>
            </a:r>
            <a:r>
              <a:rPr lang="en-CA" sz="1200" b="0" i="0" u="none" strike="noStrike" baseline="0" dirty="0"/>
              <a:t>html/page-1.html# </a:t>
            </a:r>
            <a:endParaRPr lang="en-US" sz="1200" dirty="0"/>
          </a:p>
          <a:p>
            <a:pPr>
              <a:lnSpc>
                <a:spcPct val="150000"/>
              </a:lnSpc>
            </a:pPr>
            <a:r>
              <a:rPr lang="en-US" sz="1200" dirty="0"/>
              <a:t>Dossey, B. (2008). Theory of integral nursing. </a:t>
            </a:r>
            <a:r>
              <a:rPr lang="en-US" sz="1200" i="1" dirty="0"/>
              <a:t>Advances in Nursing Science 31</a:t>
            </a:r>
            <a:r>
              <a:rPr lang="en-US" sz="1200" dirty="0"/>
              <a:t>(1),</a:t>
            </a:r>
            <a:r>
              <a:rPr lang="en-CA" sz="1200" dirty="0"/>
              <a:t> </a:t>
            </a:r>
            <a:r>
              <a:rPr lang="en-US" sz="1200" dirty="0"/>
              <a:t>E52-E73.</a:t>
            </a:r>
          </a:p>
          <a:p>
            <a:pPr>
              <a:lnSpc>
                <a:spcPct val="150000"/>
              </a:lnSpc>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Dossey, B. M., &amp; Keegan, L. (Eds.). (2022). </a:t>
            </a:r>
            <a:r>
              <a:rPr kumimoji="0" lang="en-US" altLang="en-US" sz="1200" b="0" i="1" u="none" strike="noStrike" cap="none" normalizeH="0" baseline="0" dirty="0">
                <a:ln>
                  <a:noFill/>
                </a:ln>
                <a:solidFill>
                  <a:srgbClr val="000000"/>
                </a:solidFill>
                <a:effectLst/>
                <a:latin typeface="+mn-lt"/>
                <a:cs typeface="Arial" panose="020B0604020202020204" pitchFamily="34" charset="0"/>
              </a:rPr>
              <a:t>Holistic nursing: A handbook for practice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(8th ed.). Jones &amp; Bartlett Learning</a:t>
            </a:r>
            <a:endParaRPr lang="en-US" sz="1200" dirty="0"/>
          </a:p>
          <a:p>
            <a:pPr>
              <a:lnSpc>
                <a:spcPct val="150000"/>
              </a:lnSpc>
            </a:pPr>
            <a:r>
              <a:rPr lang="en-US" sz="1200" dirty="0"/>
              <a:t>Dunn, P.A. (2019). </a:t>
            </a:r>
            <a:r>
              <a:rPr lang="en-US" sz="1200" i="1" dirty="0"/>
              <a:t>Holistic healing. Theories, practices and social change. </a:t>
            </a:r>
            <a:r>
              <a:rPr lang="en-US" sz="1200" dirty="0"/>
              <a:t>Canadian Scholars.</a:t>
            </a:r>
          </a:p>
          <a:p>
            <a:r>
              <a:rPr lang="en-CA" sz="1200" kern="100" dirty="0">
                <a:effectLst/>
                <a:ea typeface="Aptos" panose="020B0004020202020204" pitchFamily="34" charset="0"/>
                <a:cs typeface="Times New Roman" panose="02020603050405020304" pitchFamily="18" charset="0"/>
              </a:rPr>
              <a:t>Dyess, S., Prestia, A., Marquit, D., &amp; Newman, D. (2018). Self-care for nurse leaders in acute care environment reduces perceived stress: A mixed methods pilot study merits </a:t>
            </a:r>
          </a:p>
          <a:p>
            <a:r>
              <a:rPr lang="en-CA" sz="1200" kern="100" dirty="0">
                <a:effectLst/>
                <a:ea typeface="Aptos" panose="020B0004020202020204" pitchFamily="34" charset="0"/>
                <a:cs typeface="Times New Roman" panose="02020603050405020304" pitchFamily="18" charset="0"/>
              </a:rPr>
              <a:t>	further investigation. </a:t>
            </a:r>
            <a:r>
              <a:rPr lang="en-CA" sz="1200" i="1" kern="100" dirty="0">
                <a:effectLst/>
                <a:ea typeface="Aptos" panose="020B0004020202020204" pitchFamily="34" charset="0"/>
                <a:cs typeface="Times New Roman" panose="02020603050405020304" pitchFamily="18" charset="0"/>
              </a:rPr>
              <a:t>Journal of Holistic Nursing, 36</a:t>
            </a:r>
            <a:r>
              <a:rPr lang="en-CA" sz="1200" kern="100" dirty="0">
                <a:effectLst/>
                <a:ea typeface="Aptos" panose="020B0004020202020204" pitchFamily="34" charset="0"/>
                <a:cs typeface="Times New Roman" panose="02020603050405020304" pitchFamily="18" charset="0"/>
              </a:rPr>
              <a:t>(1), 79-91. https://doi.org/10.1177/0898010116685655</a:t>
            </a:r>
            <a:endParaRPr lang="en-CA" sz="1200" dirty="0"/>
          </a:p>
          <a:p>
            <a:pPr>
              <a:lnSpc>
                <a:spcPct val="150000"/>
              </a:lnSpc>
            </a:pPr>
            <a:r>
              <a:rPr lang="en-US" sz="1200" dirty="0"/>
              <a:t>Frisch, N., Howard, K., Campbell, D. &amp; Weir-Hughes, D. (2018). Holistic nurses’ use of energy-based caring modalities. </a:t>
            </a:r>
            <a:r>
              <a:rPr lang="en-US" sz="1200" i="1" dirty="0"/>
              <a:t>Journal of Holistic Nursing 36</a:t>
            </a:r>
            <a:r>
              <a:rPr lang="en-US" sz="1200" dirty="0"/>
              <a:t>(3), 210-217.</a:t>
            </a:r>
            <a:endParaRPr lang="en-CA" sz="1200" dirty="0"/>
          </a:p>
          <a:p>
            <a:r>
              <a:rPr lang="en-CA" sz="1200" kern="100" dirty="0">
                <a:effectLst/>
                <a:ea typeface="Aptos" panose="020B0004020202020204" pitchFamily="34" charset="0"/>
                <a:cs typeface="Times New Roman" panose="02020603050405020304" pitchFamily="18" charset="0"/>
              </a:rPr>
              <a:t>Havaei, F., MacPhee, M., Ma, A., Gear, A., &amp; Sorensen, C. (2020a). A provincial study of nurses’ COVID-19 experiences and psychological health and safety in British Columbia, Canada: </a:t>
            </a:r>
          </a:p>
          <a:p>
            <a:r>
              <a:rPr lang="en-CA" sz="1200" kern="100" dirty="0">
                <a:ea typeface="Aptos" panose="020B0004020202020204" pitchFamily="34" charset="0"/>
                <a:cs typeface="Times New Roman" panose="02020603050405020304" pitchFamily="18" charset="0"/>
              </a:rPr>
              <a:t>	</a:t>
            </a:r>
            <a:r>
              <a:rPr lang="en-CA" sz="1200" kern="100" dirty="0">
                <a:effectLst/>
                <a:ea typeface="Aptos" panose="020B0004020202020204" pitchFamily="34" charset="0"/>
                <a:cs typeface="Times New Roman" panose="02020603050405020304" pitchFamily="18" charset="0"/>
              </a:rPr>
              <a:t>Final report. 1-131. </a:t>
            </a:r>
            <a:r>
              <a:rPr lang="en-CA" sz="1200" u="sng" kern="100" dirty="0">
                <a:solidFill>
                  <a:srgbClr val="467886"/>
                </a:solidFill>
                <a:effectLst/>
                <a:ea typeface="Aptos" panose="020B0004020202020204" pitchFamily="34" charset="0"/>
                <a:cs typeface="Times New Roman" panose="02020603050405020304" pitchFamily="18" charset="0"/>
                <a:hlinkClick r:id="rId4"/>
              </a:rPr>
              <a:t>http://dx.doi.org/10.14288/1.0394563</a:t>
            </a:r>
            <a:endParaRPr lang="en-CA" sz="1200" dirty="0"/>
          </a:p>
          <a:p>
            <a:pPr>
              <a:lnSpc>
                <a:spcPct val="150000"/>
              </a:lnSpc>
            </a:pPr>
            <a:r>
              <a:rPr lang="en-CA" sz="1200" dirty="0">
                <a:effectLst/>
              </a:rPr>
              <a:t>Herdman, T. H., </a:t>
            </a:r>
            <a:r>
              <a:rPr lang="en-CA" sz="1200" dirty="0" err="1">
                <a:effectLst/>
              </a:rPr>
              <a:t>Kamitsuru</a:t>
            </a:r>
            <a:r>
              <a:rPr lang="en-CA" sz="1200" dirty="0">
                <a:effectLst/>
              </a:rPr>
              <a:t>, S., &amp; </a:t>
            </a:r>
            <a:r>
              <a:rPr lang="en-CA" sz="1200" dirty="0" err="1">
                <a:effectLst/>
              </a:rPr>
              <a:t>Takáo</a:t>
            </a:r>
            <a:r>
              <a:rPr lang="en-CA" sz="1200" dirty="0">
                <a:effectLst/>
              </a:rPr>
              <a:t> Lopes, C. (2024). </a:t>
            </a:r>
            <a:r>
              <a:rPr lang="en-CA" sz="1200" i="1" dirty="0">
                <a:effectLst/>
              </a:rPr>
              <a:t>Nursing diagnoses 2024 - 2026: Definitions and classification</a:t>
            </a:r>
            <a:r>
              <a:rPr lang="en-CA" sz="1200" dirty="0">
                <a:effectLst/>
              </a:rPr>
              <a:t>. Thieme Medical Publishers. </a:t>
            </a:r>
            <a:endParaRPr lang="en-CA" sz="1200" dirty="0"/>
          </a:p>
          <a:p>
            <a:pPr>
              <a:lnSpc>
                <a:spcPct val="150000"/>
              </a:lnSpc>
            </a:pPr>
            <a:r>
              <a:rPr lang="en-CA" sz="1200" dirty="0"/>
              <a:t>Judith, A. (2004). </a:t>
            </a:r>
            <a:r>
              <a:rPr lang="en-CA" sz="1200" i="1" dirty="0"/>
              <a:t>Eastern body western mind (Revised)</a:t>
            </a:r>
            <a:r>
              <a:rPr lang="en-CA" sz="1200" dirty="0"/>
              <a:t>. New York: Celestial Arts.</a:t>
            </a:r>
            <a:r>
              <a:rPr lang="en-US" sz="1200" dirty="0"/>
              <a:t>. </a:t>
            </a:r>
          </a:p>
          <a:p>
            <a:r>
              <a:rPr lang="en-CA" sz="1200" kern="100" dirty="0">
                <a:effectLst/>
                <a:ea typeface="Aptos" panose="020B0004020202020204" pitchFamily="34" charset="0"/>
                <a:cs typeface="Times New Roman" panose="02020603050405020304" pitchFamily="18" charset="0"/>
              </a:rPr>
              <a:t>MacPhee, M., Dahinten, S., &amp; Havaei, F. (2017). The impact of heavy perceived nurse workloads on patient and nurse outcomes. </a:t>
            </a:r>
            <a:r>
              <a:rPr lang="en-CA" sz="1200" i="1" kern="100" dirty="0">
                <a:effectLst/>
                <a:ea typeface="Aptos" panose="020B0004020202020204" pitchFamily="34" charset="0"/>
                <a:cs typeface="Times New Roman" panose="02020603050405020304" pitchFamily="18" charset="0"/>
              </a:rPr>
              <a:t>Administrative Sciences, 7</a:t>
            </a:r>
            <a:r>
              <a:rPr lang="en-CA" sz="1200" kern="100" dirty="0">
                <a:effectLst/>
                <a:ea typeface="Aptos" panose="020B0004020202020204" pitchFamily="34" charset="0"/>
                <a:cs typeface="Times New Roman" panose="02020603050405020304" pitchFamily="18" charset="0"/>
              </a:rPr>
              <a:t>(7), </a:t>
            </a:r>
          </a:p>
          <a:p>
            <a:r>
              <a:rPr lang="en-CA" sz="1200" kern="100" dirty="0">
                <a:effectLst/>
                <a:ea typeface="Aptos" panose="020B0004020202020204" pitchFamily="34" charset="0"/>
                <a:cs typeface="Times New Roman" panose="02020603050405020304" pitchFamily="18" charset="0"/>
              </a:rPr>
              <a:t>	1-17. </a:t>
            </a:r>
            <a:r>
              <a:rPr lang="en-CA" sz="1200" u="sng" kern="100" dirty="0">
                <a:solidFill>
                  <a:srgbClr val="467886"/>
                </a:solidFill>
                <a:effectLst/>
                <a:ea typeface="Aptos" panose="020B0004020202020204" pitchFamily="34" charset="0"/>
                <a:cs typeface="Times New Roman" panose="02020603050405020304" pitchFamily="18" charset="0"/>
                <a:hlinkClick r:id="rId5"/>
              </a:rPr>
              <a:t>https://doi.org/10.3390/admsci7010007</a:t>
            </a:r>
            <a:endParaRPr lang="en-CA" sz="1200" kern="100" dirty="0">
              <a:effectLst/>
              <a:ea typeface="Aptos" panose="020B0004020202020204" pitchFamily="34" charset="0"/>
              <a:cs typeface="Times New Roman" panose="02020603050405020304" pitchFamily="18" charset="0"/>
            </a:endParaRPr>
          </a:p>
          <a:p>
            <a:r>
              <a:rPr lang="en-US" sz="1200" b="0" i="0" u="none" strike="noStrike" baseline="0" dirty="0"/>
              <a:t>World Health Organization. (2020). </a:t>
            </a:r>
            <a:r>
              <a:rPr lang="en-US" sz="1200" b="0" i="1" u="none" strike="noStrike" baseline="0" dirty="0"/>
              <a:t>Year of the nurse and midwife 2020. </a:t>
            </a:r>
            <a:r>
              <a:rPr lang="en-CA" sz="1200" b="0" i="0" u="none" strike="noStrike" baseline="0" dirty="0">
                <a:hlinkClick r:id="rId6">
                  <a:extLst>
                    <a:ext uri="{A12FA001-AC4F-418D-AE19-62706E023703}">
                      <ahyp:hlinkClr xmlns:ahyp="http://schemas.microsoft.com/office/drawing/2018/hyperlinkcolor" val="tx"/>
                    </a:ext>
                  </a:extLst>
                </a:hlinkClick>
              </a:rPr>
              <a:t>https://www.who.int/campaigns/year-of-the-nurse-and-the-midwife-2020</a:t>
            </a:r>
            <a:endParaRPr lang="en-CA" sz="1200" b="0" i="0" u="none" strike="noStrike" baseline="0" dirty="0"/>
          </a:p>
          <a:p>
            <a:endParaRPr lang="en-CA" sz="1200" dirty="0"/>
          </a:p>
          <a:p>
            <a:r>
              <a:rPr lang="en-US" sz="1200" dirty="0"/>
              <a:t>Wilbur, K. (2007). </a:t>
            </a:r>
            <a:r>
              <a:rPr lang="en-US" sz="1200" i="1" dirty="0"/>
              <a:t>The integral vision. </a:t>
            </a:r>
            <a:r>
              <a:rPr lang="en-US" sz="1200" dirty="0"/>
              <a:t>Shambala</a:t>
            </a:r>
            <a:r>
              <a:rPr lang="en-CA" sz="1200" dirty="0"/>
              <a:t>.</a:t>
            </a:r>
            <a:endParaRPr lang="en-CA" sz="1400" dirty="0"/>
          </a:p>
        </p:txBody>
      </p:sp>
    </p:spTree>
    <p:extLst>
      <p:ext uri="{BB962C8B-B14F-4D97-AF65-F5344CB8AC3E}">
        <p14:creationId xmlns:p14="http://schemas.microsoft.com/office/powerpoint/2010/main" val="11669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280160" y="1097280"/>
            <a:ext cx="4114800" cy="2286000"/>
          </a:xfrm>
        </p:spPr>
        <p:txBody>
          <a:bodyPr/>
          <a:lstStyle/>
          <a:p>
            <a:r>
              <a:rPr lang="en-US" dirty="0"/>
              <a:t>agenda</a:t>
            </a:r>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1280160" y="2761488"/>
            <a:ext cx="4114800" cy="2651760"/>
          </a:xfrm>
        </p:spPr>
        <p:txBody>
          <a:bodyPr vert="horz" lIns="0" tIns="0" rIns="0" bIns="0" rtlCol="0" anchor="t">
            <a:noAutofit/>
          </a:bodyPr>
          <a:lstStyle/>
          <a:p>
            <a:r>
              <a:rPr lang="en-US" dirty="0"/>
              <a:t>About us</a:t>
            </a:r>
          </a:p>
          <a:p>
            <a:r>
              <a:rPr lang="en-US" dirty="0"/>
              <a:t>Holistic Nursing Theory</a:t>
            </a:r>
          </a:p>
          <a:p>
            <a:r>
              <a:rPr lang="en-US" dirty="0"/>
              <a:t>Holistic in the workplace</a:t>
            </a:r>
          </a:p>
          <a:p>
            <a:r>
              <a:rPr lang="en-US" dirty="0"/>
              <a:t>Benefits / barriers</a:t>
            </a:r>
          </a:p>
          <a:p>
            <a:endParaRPr lang="en-US" dirty="0"/>
          </a:p>
        </p:txBody>
      </p:sp>
      <p:pic>
        <p:nvPicPr>
          <p:cNvPr id="8" name="Picture Placeholder 7" descr="Pipette diffusing dyes in flasks">
            <a:extLst>
              <a:ext uri="{FF2B5EF4-FFF2-40B4-BE49-F238E27FC236}">
                <a16:creationId xmlns:a16="http://schemas.microsoft.com/office/drawing/2014/main" id="{9DA934D8-2609-4227-78DF-CF8F07A2F9C7}"/>
              </a:ext>
            </a:extLst>
          </p:cNvPr>
          <p:cNvPicPr>
            <a:picLocks noGrp="1" noChangeAspect="1"/>
          </p:cNvPicPr>
          <p:nvPr>
            <p:ph type="pic" sz="quarter" idx="13"/>
          </p:nvPr>
        </p:nvPicPr>
        <p:blipFill rotWithShape="1">
          <a:blip r:embed="rId2">
            <a:alphaModFix/>
            <a:extLst>
              <a:ext uri="{28A0092B-C50C-407E-A947-70E740481C1C}">
                <a14:useLocalDpi xmlns:a14="http://schemas.microsoft.com/office/drawing/2010/main" val="0"/>
              </a:ext>
            </a:extLst>
          </a:blip>
          <a:srcRect t="97" b="97"/>
          <a:stretch/>
        </p:blipFill>
        <p:spPr>
          <a:xfrm>
            <a:off x="5687568" y="1435608"/>
            <a:ext cx="5897880" cy="3977640"/>
          </a:xfrm>
        </p:spPr>
      </p:pic>
      <p:sp>
        <p:nvSpPr>
          <p:cNvPr id="4" name="Slide Number Placeholder 3">
            <a:extLst>
              <a:ext uri="{FF2B5EF4-FFF2-40B4-BE49-F238E27FC236}">
                <a16:creationId xmlns:a16="http://schemas.microsoft.com/office/drawing/2014/main" id="{64012CA0-D342-2001-D1AD-5E5DBB5E765A}"/>
              </a:ext>
            </a:extLst>
          </p:cNvPr>
          <p:cNvSpPr>
            <a:spLocks noGrp="1"/>
          </p:cNvSpPr>
          <p:nvPr>
            <p:ph type="sldNum" sz="quarter" idx="11"/>
          </p:nvPr>
        </p:nvSpPr>
        <p:spPr/>
        <p:txBody>
          <a:bodyPr/>
          <a:lstStyle/>
          <a:p>
            <a:fld id="{75DF2D63-3FF5-D547-96B9-BE9CCD1ABA58}" type="slidenum">
              <a:rPr lang="en-US" smtClean="0"/>
              <a:t>2</a:t>
            </a:fld>
            <a:endParaRPr lang="en-US" dirty="0"/>
          </a:p>
        </p:txBody>
      </p:sp>
      <p:sp>
        <p:nvSpPr>
          <p:cNvPr id="6" name="TextBox 5">
            <a:extLst>
              <a:ext uri="{FF2B5EF4-FFF2-40B4-BE49-F238E27FC236}">
                <a16:creationId xmlns:a16="http://schemas.microsoft.com/office/drawing/2014/main" id="{F666F7C4-D43E-8578-1734-0AD8F6118667}"/>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291086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841248" y="2697480"/>
            <a:ext cx="10515600" cy="2606040"/>
          </a:xfrm>
          <a:noFill/>
        </p:spPr>
        <p:txBody>
          <a:bodyPr anchor="ctr" anchorCtr="0">
            <a:noAutofit/>
          </a:bodyPr>
          <a:lstStyle/>
          <a:p>
            <a:r>
              <a:rPr lang="en-US" dirty="0"/>
              <a:t>About us</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835152" y="5074920"/>
            <a:ext cx="10515600" cy="457200"/>
          </a:xfrm>
          <a:noFill/>
        </p:spPr>
        <p:txBody>
          <a:bodyPr>
            <a:normAutofit/>
          </a:bodyPr>
          <a:lstStyle/>
          <a:p>
            <a:r>
              <a:rPr lang="en-US" dirty="0"/>
              <a:t>Intentional Integration of Holistic Nursing Practice </a:t>
            </a:r>
          </a:p>
        </p:txBody>
      </p:sp>
      <p:pic>
        <p:nvPicPr>
          <p:cNvPr id="10" name="Picture Placeholder 9" descr="Close up of bubbles">
            <a:extLst>
              <a:ext uri="{FF2B5EF4-FFF2-40B4-BE49-F238E27FC236}">
                <a16:creationId xmlns:a16="http://schemas.microsoft.com/office/drawing/2014/main" id="{99058E17-80B3-F3F9-AF6A-0518C39D940F}"/>
              </a:ext>
            </a:extLst>
          </p:cNvPr>
          <p:cNvPicPr>
            <a:picLocks noGrp="1" noChangeAspect="1"/>
          </p:cNvPicPr>
          <p:nvPr>
            <p:ph type="pic" sz="quarter" idx="13"/>
          </p:nvPr>
        </p:nvPicPr>
        <p:blipFill>
          <a:blip r:embed="rId2"/>
          <a:srcRect l="83" r="83"/>
          <a:stretch/>
        </p:blipFill>
        <p:spPr>
          <a:xfrm>
            <a:off x="0" y="0"/>
            <a:ext cx="12188952" cy="2368296"/>
          </a:xfrm>
        </p:spPr>
      </p:pic>
      <p:sp>
        <p:nvSpPr>
          <p:cNvPr id="4" name="TextBox 3">
            <a:extLst>
              <a:ext uri="{FF2B5EF4-FFF2-40B4-BE49-F238E27FC236}">
                <a16:creationId xmlns:a16="http://schemas.microsoft.com/office/drawing/2014/main" id="{1FFB6DFB-4385-755B-D4C0-F545B1581C51}"/>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100803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90A4C-7258-3F21-935B-F11383642B83}"/>
              </a:ext>
            </a:extLst>
          </p:cNvPr>
          <p:cNvSpPr>
            <a:spLocks noGrp="1"/>
          </p:cNvSpPr>
          <p:nvPr>
            <p:ph sz="half" idx="1"/>
          </p:nvPr>
        </p:nvSpPr>
        <p:spPr>
          <a:xfrm>
            <a:off x="1280160" y="997528"/>
            <a:ext cx="4663440" cy="2431472"/>
          </a:xfrm>
        </p:spPr>
        <p:txBody>
          <a:bodyPr>
            <a:normAutofit fontScale="92500" lnSpcReduction="20000"/>
          </a:bodyPr>
          <a:lstStyle/>
          <a:p>
            <a:pPr marL="0" indent="0">
              <a:buNone/>
            </a:pPr>
            <a:r>
              <a:rPr lang="en-CA" b="1" dirty="0"/>
              <a:t>Kim Derkach</a:t>
            </a:r>
          </a:p>
          <a:p>
            <a:pPr marL="0" indent="0">
              <a:buNone/>
            </a:pPr>
            <a:r>
              <a:rPr lang="en-CA" b="1" i="0" dirty="0">
                <a:solidFill>
                  <a:srgbClr val="080809"/>
                </a:solidFill>
                <a:effectLst/>
              </a:rPr>
              <a:t>RN BScN </a:t>
            </a:r>
          </a:p>
          <a:p>
            <a:pPr marL="0" indent="0">
              <a:buNone/>
            </a:pPr>
            <a:r>
              <a:rPr lang="en-CA" b="1" i="0" dirty="0">
                <a:solidFill>
                  <a:srgbClr val="080809"/>
                </a:solidFill>
                <a:effectLst/>
              </a:rPr>
              <a:t>HNB-BC HWNC-BC </a:t>
            </a:r>
          </a:p>
          <a:p>
            <a:pPr marL="0" indent="0">
              <a:buNone/>
            </a:pPr>
            <a:r>
              <a:rPr lang="en-CA" b="1" i="0" dirty="0">
                <a:solidFill>
                  <a:srgbClr val="080809"/>
                </a:solidFill>
                <a:effectLst/>
              </a:rPr>
              <a:t>CCHNC-C </a:t>
            </a:r>
          </a:p>
          <a:p>
            <a:pPr marL="0" indent="0">
              <a:buNone/>
            </a:pPr>
            <a:r>
              <a:rPr lang="en-CA" b="1" i="0" dirty="0">
                <a:solidFill>
                  <a:srgbClr val="080809"/>
                </a:solidFill>
                <a:effectLst/>
              </a:rPr>
              <a:t>GAHN Scholar</a:t>
            </a:r>
            <a:endParaRPr lang="en-CA" b="1" dirty="0"/>
          </a:p>
        </p:txBody>
      </p:sp>
      <p:sp>
        <p:nvSpPr>
          <p:cNvPr id="4" name="Content Placeholder 3">
            <a:extLst>
              <a:ext uri="{FF2B5EF4-FFF2-40B4-BE49-F238E27FC236}">
                <a16:creationId xmlns:a16="http://schemas.microsoft.com/office/drawing/2014/main" id="{9BE64A99-9ECB-AC5B-70F0-57292BC9B591}"/>
              </a:ext>
            </a:extLst>
          </p:cNvPr>
          <p:cNvSpPr>
            <a:spLocks noGrp="1"/>
          </p:cNvSpPr>
          <p:nvPr>
            <p:ph sz="half" idx="2"/>
          </p:nvPr>
        </p:nvSpPr>
        <p:spPr>
          <a:xfrm>
            <a:off x="6309360" y="997528"/>
            <a:ext cx="4663440" cy="2431472"/>
          </a:xfrm>
        </p:spPr>
        <p:txBody>
          <a:bodyPr>
            <a:normAutofit fontScale="92500" lnSpcReduction="20000"/>
          </a:bodyPr>
          <a:lstStyle/>
          <a:p>
            <a:pPr marL="0" indent="0">
              <a:buNone/>
            </a:pPr>
            <a:r>
              <a:rPr lang="en-CA" b="1" dirty="0"/>
              <a:t>Kate Shelest</a:t>
            </a:r>
          </a:p>
          <a:p>
            <a:pPr marL="0" indent="0">
              <a:buNone/>
            </a:pPr>
            <a:r>
              <a:rPr lang="en-CA" b="1" dirty="0"/>
              <a:t>RN BSN MA-Integral Health</a:t>
            </a:r>
          </a:p>
          <a:p>
            <a:pPr marL="0" indent="0">
              <a:buNone/>
            </a:pPr>
            <a:r>
              <a:rPr lang="en-CA" b="1" dirty="0"/>
              <a:t>Canadian Holistic Nurses Association</a:t>
            </a:r>
          </a:p>
          <a:p>
            <a:pPr marL="0" indent="0">
              <a:buNone/>
            </a:pPr>
            <a:r>
              <a:rPr lang="en-CA" b="1" dirty="0"/>
              <a:t>CCHNC-C</a:t>
            </a:r>
          </a:p>
          <a:p>
            <a:pPr marL="0" indent="0">
              <a:buNone/>
            </a:pPr>
            <a:r>
              <a:rPr lang="en-CA" b="1" dirty="0"/>
              <a:t>CAIEHP</a:t>
            </a:r>
          </a:p>
        </p:txBody>
      </p:sp>
      <p:sp>
        <p:nvSpPr>
          <p:cNvPr id="5" name="Content Placeholder 2">
            <a:extLst>
              <a:ext uri="{FF2B5EF4-FFF2-40B4-BE49-F238E27FC236}">
                <a16:creationId xmlns:a16="http://schemas.microsoft.com/office/drawing/2014/main" id="{1B518014-7B8C-F034-B101-5A7AFA3BC5B6}"/>
              </a:ext>
            </a:extLst>
          </p:cNvPr>
          <p:cNvSpPr txBox="1">
            <a:spLocks/>
          </p:cNvSpPr>
          <p:nvPr/>
        </p:nvSpPr>
        <p:spPr>
          <a:xfrm>
            <a:off x="1280160" y="3584864"/>
            <a:ext cx="9692640" cy="2867891"/>
          </a:xfrm>
          <a:prstGeom prst="rect">
            <a:avLst/>
          </a:prstGeom>
          <a:solidFill>
            <a:schemeClr val="accent1">
              <a:lumMod val="20000"/>
              <a:lumOff val="80000"/>
            </a:schemeClr>
          </a:solidFill>
        </p:spPr>
        <p:txBody>
          <a:bodyPr vert="horz" lIns="365760" tIns="365760" rIns="365760" bIns="365760" rtlCol="0">
            <a:normAutofit fontScale="92500" lnSpcReduction="10000"/>
          </a:bodyPr>
          <a:lstStyle>
            <a:lvl1pPr marL="457200" indent="-457200" algn="l" defTabSz="914400" rtl="0" eaLnBrk="1" latinLnBrk="0" hangingPunct="1">
              <a:lnSpc>
                <a:spcPct val="90000"/>
              </a:lnSpc>
              <a:spcBef>
                <a:spcPts val="1400"/>
              </a:spcBef>
              <a:buClr>
                <a:schemeClr val="tx1"/>
              </a:buClr>
              <a:buSzPct val="80000"/>
              <a:buFont typeface="Courier New" panose="02070309020205020404" pitchFamily="49" charset="0"/>
              <a:buChar char="o"/>
              <a:defRPr sz="1800" b="0" i="0" kern="1200" cap="none" baseline="0">
                <a:solidFill>
                  <a:schemeClr val="tx1"/>
                </a:solidFill>
                <a:latin typeface="+mn-lt"/>
                <a:ea typeface="+mn-ea"/>
                <a:cs typeface="+mn-cs"/>
              </a:defRPr>
            </a:lvl1pPr>
            <a:lvl2pPr marL="914400" indent="-457200" algn="l" defTabSz="914400" rtl="0" eaLnBrk="1" latinLnBrk="0" hangingPunct="1">
              <a:lnSpc>
                <a:spcPct val="90000"/>
              </a:lnSpc>
              <a:spcBef>
                <a:spcPts val="500"/>
              </a:spcBef>
              <a:buClr>
                <a:schemeClr val="tx1"/>
              </a:buClr>
              <a:buSzPct val="80000"/>
              <a:buFont typeface="Courier New" panose="02070309020205020404" pitchFamily="49" charset="0"/>
              <a:buChar char="o"/>
              <a:defRPr sz="1600" b="0" i="0" kern="1200" baseline="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tx1"/>
              </a:buClr>
              <a:buSzPct val="80000"/>
              <a:buFont typeface="Courier New" panose="02070309020205020404" pitchFamily="49" charset="0"/>
              <a:buChar char="o"/>
              <a:defRPr sz="1400" b="0" i="0" kern="1200" baseline="0">
                <a:solidFill>
                  <a:schemeClr val="tx1"/>
                </a:solidFill>
                <a:latin typeface="+mn-lt"/>
                <a:ea typeface="+mn-ea"/>
                <a:cs typeface="+mn-cs"/>
              </a:defRPr>
            </a:lvl3pPr>
            <a:lvl4pPr marL="1828800" indent="-457200" algn="l" defTabSz="914400" rtl="0" eaLnBrk="1" latinLnBrk="0" hangingPunct="1">
              <a:lnSpc>
                <a:spcPct val="90000"/>
              </a:lnSpc>
              <a:spcBef>
                <a:spcPts val="500"/>
              </a:spcBef>
              <a:buClr>
                <a:schemeClr val="tx1"/>
              </a:buClr>
              <a:buSzPct val="80000"/>
              <a:buFont typeface="Courier New" panose="02070309020205020404" pitchFamily="49" charset="0"/>
              <a:buChar char="o"/>
              <a:defRPr sz="1200" b="0" i="0" kern="1200" baseline="0">
                <a:solidFill>
                  <a:schemeClr val="tx1"/>
                </a:solidFill>
                <a:latin typeface="+mn-lt"/>
                <a:ea typeface="+mn-ea"/>
                <a:cs typeface="+mn-cs"/>
              </a:defRPr>
            </a:lvl4pPr>
            <a:lvl5pPr marL="2286000" indent="-457200" algn="l" defTabSz="914400" rtl="0" eaLnBrk="1" latinLnBrk="0" hangingPunct="1">
              <a:lnSpc>
                <a:spcPct val="90000"/>
              </a:lnSpc>
              <a:spcBef>
                <a:spcPts val="500"/>
              </a:spcBef>
              <a:buClr>
                <a:schemeClr val="tx1"/>
              </a:buClr>
              <a:buSzPct val="80000"/>
              <a:buFont typeface="Courier New" panose="02070309020205020404" pitchFamily="49" charset="0"/>
              <a:buChar char="o"/>
              <a:defRPr sz="11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Holistic Nurse : Body Mind Spirit</a:t>
            </a:r>
          </a:p>
          <a:p>
            <a:pPr marL="0" indent="0">
              <a:buNone/>
            </a:pPr>
            <a:endParaRPr lang="en-CA" b="1"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22222"/>
                </a:solidFill>
                <a:cs typeface="Arial" panose="020B0604020202020204" pitchFamily="34" charset="0"/>
              </a:rPr>
              <a:t>“</a:t>
            </a:r>
            <a:r>
              <a:rPr kumimoji="0" lang="en-US" altLang="en-US" b="0" i="0" u="none" strike="noStrike" cap="none" normalizeH="0" baseline="0" dirty="0">
                <a:ln>
                  <a:noFill/>
                </a:ln>
                <a:solidFill>
                  <a:srgbClr val="222222"/>
                </a:solidFill>
                <a:effectLst/>
                <a:cs typeface="Arial" panose="020B0604020202020204" pitchFamily="34" charset="0"/>
              </a:rPr>
              <a:t>A nurse who recognizes and integrates body-mind-emotion-spirit-environmental principles and modalities into daily life and clinical practice, creates a caring, healing space within herself or himself that allow the nurse to be an instrument of healing, shares authenticity of unconditional presence that helps to remove the barriers to the healing process, facilitates another's person's growth (body-mind-emotion-spirit-environment-energetic-connections), and assists with the recover from illness or transition to a peaceful death”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cs typeface="Arial" panose="020B0604020202020204" pitchFamily="34" charset="0"/>
              </a:rPr>
              <a:t>						</a:t>
            </a:r>
            <a:r>
              <a:rPr kumimoji="0" lang="en-US" altLang="en-US" sz="1100" b="0" i="0" u="none" strike="noStrike" cap="none" normalizeH="0" baseline="0" dirty="0">
                <a:ln>
                  <a:noFill/>
                </a:ln>
                <a:solidFill>
                  <a:srgbClr val="222222"/>
                </a:solidFill>
                <a:effectLst/>
                <a:cs typeface="Arial" panose="020B0604020202020204" pitchFamily="34" charset="0"/>
              </a:rPr>
              <a:t>(Dossey, B. M., &amp; Keegan, 2022, p.26)</a:t>
            </a:r>
            <a:endParaRPr kumimoji="0" lang="en-US" altLang="en-US" sz="1100" b="1" i="0" u="none" strike="noStrike" cap="none" normalizeH="0" baseline="0" dirty="0">
              <a:ln>
                <a:noFill/>
              </a:ln>
              <a:solidFill>
                <a:srgbClr val="222222"/>
              </a:solidFill>
              <a:effectLst/>
              <a:cs typeface="Arial" panose="020B0604020202020204" pitchFamily="34" charset="0"/>
            </a:endParaRPr>
          </a:p>
        </p:txBody>
      </p:sp>
      <p:sp>
        <p:nvSpPr>
          <p:cNvPr id="6" name="Slide Number Placeholder 5">
            <a:extLst>
              <a:ext uri="{FF2B5EF4-FFF2-40B4-BE49-F238E27FC236}">
                <a16:creationId xmlns:a16="http://schemas.microsoft.com/office/drawing/2014/main" id="{DD6A008F-B51B-C403-59FF-2D2D363C9099}"/>
              </a:ext>
            </a:extLst>
          </p:cNvPr>
          <p:cNvSpPr>
            <a:spLocks noGrp="1"/>
          </p:cNvSpPr>
          <p:nvPr>
            <p:ph type="sldNum" sz="quarter" idx="12"/>
          </p:nvPr>
        </p:nvSpPr>
        <p:spPr/>
        <p:txBody>
          <a:bodyPr/>
          <a:lstStyle/>
          <a:p>
            <a:fld id="{CBD12358-51D2-46B3-9BDE-DF29528B9454}" type="slidenum">
              <a:rPr lang="en-US" smtClean="0"/>
              <a:t>4</a:t>
            </a:fld>
            <a:endParaRPr lang="en-US" dirty="0"/>
          </a:p>
        </p:txBody>
      </p:sp>
      <p:sp>
        <p:nvSpPr>
          <p:cNvPr id="2" name="Rectangle: Rounded Corners 1">
            <a:extLst>
              <a:ext uri="{FF2B5EF4-FFF2-40B4-BE49-F238E27FC236}">
                <a16:creationId xmlns:a16="http://schemas.microsoft.com/office/drawing/2014/main" id="{86849E5E-B7B2-6965-4A23-0BC38CCF16AC}"/>
              </a:ext>
            </a:extLst>
          </p:cNvPr>
          <p:cNvSpPr/>
          <p:nvPr/>
        </p:nvSpPr>
        <p:spPr>
          <a:xfrm>
            <a:off x="6774872" y="3875809"/>
            <a:ext cx="3320935" cy="38446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CA" b="1" dirty="0">
                <a:solidFill>
                  <a:schemeClr val="tx2"/>
                </a:solidFill>
              </a:rPr>
              <a:t>What is your definition?</a:t>
            </a:r>
          </a:p>
        </p:txBody>
      </p:sp>
      <p:sp>
        <p:nvSpPr>
          <p:cNvPr id="7" name="TextBox 6">
            <a:extLst>
              <a:ext uri="{FF2B5EF4-FFF2-40B4-BE49-F238E27FC236}">
                <a16:creationId xmlns:a16="http://schemas.microsoft.com/office/drawing/2014/main" id="{A84DE34E-F4A6-49CE-F93E-E8F3F37CC0F1}"/>
              </a:ext>
            </a:extLst>
          </p:cNvPr>
          <p:cNvSpPr txBox="1"/>
          <p:nvPr/>
        </p:nvSpPr>
        <p:spPr>
          <a:xfrm>
            <a:off x="5010756" y="6203951"/>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14879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8D7D85E-1788-97AC-0361-40538D0BCDFB}"/>
              </a:ext>
            </a:extLst>
          </p:cNvPr>
          <p:cNvSpPr txBox="1"/>
          <p:nvPr/>
        </p:nvSpPr>
        <p:spPr>
          <a:xfrm>
            <a:off x="671352" y="232544"/>
            <a:ext cx="2743443" cy="369332"/>
          </a:xfrm>
          <a:prstGeom prst="rect">
            <a:avLst/>
          </a:prstGeom>
          <a:noFill/>
          <a:ln w="12700">
            <a:solidFill>
              <a:schemeClr val="tx1"/>
            </a:solidFill>
          </a:ln>
        </p:spPr>
        <p:txBody>
          <a:bodyPr wrap="none" rtlCol="0">
            <a:spAutoFit/>
          </a:bodyPr>
          <a:lstStyle/>
          <a:p>
            <a:r>
              <a:rPr lang="en-CA" b="1" dirty="0"/>
              <a:t>HOLISTIC NURSING – Theory</a:t>
            </a:r>
          </a:p>
        </p:txBody>
      </p:sp>
      <p:sp>
        <p:nvSpPr>
          <p:cNvPr id="9" name="TextBox 8">
            <a:extLst>
              <a:ext uri="{FF2B5EF4-FFF2-40B4-BE49-F238E27FC236}">
                <a16:creationId xmlns:a16="http://schemas.microsoft.com/office/drawing/2014/main" id="{37D05682-EAA6-4456-0AA1-5A77C2676E9F}"/>
              </a:ext>
            </a:extLst>
          </p:cNvPr>
          <p:cNvSpPr txBox="1"/>
          <p:nvPr/>
        </p:nvSpPr>
        <p:spPr>
          <a:xfrm>
            <a:off x="817418" y="753795"/>
            <a:ext cx="10557164" cy="5518370"/>
          </a:xfrm>
          <a:prstGeom prst="rect">
            <a:avLst/>
          </a:prstGeom>
          <a:noFill/>
        </p:spPr>
        <p:txBody>
          <a:bodyPr wrap="square" rtlCol="0">
            <a:spAutoFit/>
          </a:bodyPr>
          <a:lstStyle/>
          <a:p>
            <a:pPr algn="l"/>
            <a:r>
              <a:rPr lang="en-US" sz="1800" b="1" i="0" u="sng" dirty="0">
                <a:solidFill>
                  <a:srgbClr val="222222"/>
                </a:solidFill>
                <a:effectLst/>
              </a:rPr>
              <a:t>Barbara Dossey:</a:t>
            </a:r>
            <a:r>
              <a:rPr lang="en-US" sz="1800" b="1" i="0" dirty="0">
                <a:solidFill>
                  <a:srgbClr val="222222"/>
                </a:solidFill>
                <a:effectLst/>
              </a:rPr>
              <a:t> </a:t>
            </a:r>
            <a:r>
              <a:rPr lang="en-US" sz="1800" b="0" i="1" dirty="0">
                <a:solidFill>
                  <a:srgbClr val="222222"/>
                </a:solidFill>
                <a:effectLst/>
              </a:rPr>
              <a:t>Theory of Integral Nursing</a:t>
            </a:r>
            <a:r>
              <a:rPr lang="en-US" sz="1800" b="0" i="0" dirty="0">
                <a:solidFill>
                  <a:srgbClr val="222222"/>
                </a:solidFill>
                <a:effectLst/>
              </a:rPr>
              <a:t>, is based on Ken Wilber’s Integral Theory and incorporates four quadrants: subjective, objective, intersubjective, and inter-objective. </a:t>
            </a:r>
          </a:p>
          <a:p>
            <a:pPr algn="l"/>
            <a:endParaRPr lang="en-US" dirty="0">
              <a:solidFill>
                <a:srgbClr val="222222"/>
              </a:solidFill>
            </a:endParaRPr>
          </a:p>
          <a:p>
            <a:pPr algn="l"/>
            <a:r>
              <a:rPr lang="en-US" sz="1800" b="1" u="sng" dirty="0">
                <a:solidFill>
                  <a:srgbClr val="222222"/>
                </a:solidFill>
              </a:rPr>
              <a:t>H</a:t>
            </a:r>
            <a:r>
              <a:rPr lang="en-US" sz="1800" b="1" i="0" u="sng" dirty="0">
                <a:solidFill>
                  <a:srgbClr val="222222"/>
                </a:solidFill>
                <a:effectLst/>
              </a:rPr>
              <a:t>elen Erickson, Evelyn Tomlin, and Mary Ann Swain</a:t>
            </a:r>
            <a:r>
              <a:rPr lang="en-US" u="sng" dirty="0">
                <a:solidFill>
                  <a:srgbClr val="222222"/>
                </a:solidFill>
              </a:rPr>
              <a:t>:</a:t>
            </a:r>
            <a:r>
              <a:rPr lang="en-US" dirty="0">
                <a:solidFill>
                  <a:srgbClr val="222222"/>
                </a:solidFill>
              </a:rPr>
              <a:t> </a:t>
            </a:r>
            <a:r>
              <a:rPr lang="en-US" sz="1800" b="0" i="1" dirty="0">
                <a:solidFill>
                  <a:srgbClr val="222222"/>
                </a:solidFill>
                <a:effectLst/>
              </a:rPr>
              <a:t>Modeling and Role-Modeling Theory</a:t>
            </a:r>
            <a:r>
              <a:rPr lang="en-US" sz="1800" b="0" i="0" dirty="0">
                <a:solidFill>
                  <a:srgbClr val="222222"/>
                </a:solidFill>
                <a:effectLst/>
              </a:rPr>
              <a:t> (MRM) considers each person unique, with individual experiences, needs, and values. MRM is highly holistic in nature, each patient as a whole, complex individual. </a:t>
            </a:r>
          </a:p>
          <a:p>
            <a:pPr algn="l"/>
            <a:endParaRPr lang="en-US" sz="1800" dirty="0">
              <a:solidFill>
                <a:srgbClr val="222222"/>
              </a:solidFill>
            </a:endParaRPr>
          </a:p>
          <a:p>
            <a:pPr algn="l"/>
            <a:r>
              <a:rPr lang="en-US" sz="1800" b="1" i="0" u="sng" dirty="0">
                <a:solidFill>
                  <a:srgbClr val="222222"/>
                </a:solidFill>
                <a:effectLst/>
              </a:rPr>
              <a:t>Margaret Newman:</a:t>
            </a:r>
            <a:r>
              <a:rPr lang="en-US" sz="1800" b="1" i="0" dirty="0">
                <a:solidFill>
                  <a:srgbClr val="222222"/>
                </a:solidFill>
                <a:effectLst/>
              </a:rPr>
              <a:t> </a:t>
            </a:r>
            <a:r>
              <a:rPr lang="en-US" sz="1800" b="0" i="1" dirty="0">
                <a:solidFill>
                  <a:srgbClr val="222222"/>
                </a:solidFill>
                <a:effectLst/>
              </a:rPr>
              <a:t>Theory of Health as Expanding Consciousness</a:t>
            </a:r>
            <a:r>
              <a:rPr lang="en-US" sz="1800" b="0" i="0" dirty="0">
                <a:solidFill>
                  <a:srgbClr val="222222"/>
                </a:solidFill>
                <a:effectLst/>
              </a:rPr>
              <a:t> suggests that health is not merely the absence of disease but an evolving process of personal growth and awareness. Illness is an opportunity for self-awareness and transformation.</a:t>
            </a:r>
          </a:p>
          <a:p>
            <a:endParaRPr lang="en-CA" dirty="0"/>
          </a:p>
          <a:p>
            <a:pPr algn="l"/>
            <a:r>
              <a:rPr lang="en-US" sz="1800" b="1" i="0" u="sng" dirty="0">
                <a:solidFill>
                  <a:srgbClr val="222222"/>
                </a:solidFill>
                <a:effectLst/>
              </a:rPr>
              <a:t>Jean Watson</a:t>
            </a:r>
            <a:r>
              <a:rPr lang="en-US" u="sng" dirty="0">
                <a:solidFill>
                  <a:srgbClr val="222222"/>
                </a:solidFill>
              </a:rPr>
              <a:t>:</a:t>
            </a:r>
            <a:r>
              <a:rPr lang="en-US" dirty="0">
                <a:solidFill>
                  <a:srgbClr val="222222"/>
                </a:solidFill>
              </a:rPr>
              <a:t> </a:t>
            </a:r>
            <a:r>
              <a:rPr lang="en-US" sz="1800" b="0" i="1" dirty="0">
                <a:solidFill>
                  <a:srgbClr val="222222"/>
                </a:solidFill>
                <a:effectLst/>
              </a:rPr>
              <a:t>Theory of Human Caring</a:t>
            </a:r>
            <a:r>
              <a:rPr lang="en-US" sz="1800" b="0" i="0" dirty="0">
                <a:solidFill>
                  <a:srgbClr val="222222"/>
                </a:solidFill>
                <a:effectLst/>
              </a:rPr>
              <a:t> focuses on caring as a moral and ethical ideal. She views nursing as a humanistic science with an emphasis on the </a:t>
            </a:r>
            <a:r>
              <a:rPr lang="en-US" sz="1800" i="1" dirty="0">
                <a:solidFill>
                  <a:srgbClr val="222222"/>
                </a:solidFill>
                <a:effectLst/>
              </a:rPr>
              <a:t>transpersonal relationships </a:t>
            </a:r>
            <a:r>
              <a:rPr lang="en-US" sz="1800" b="0" i="0" dirty="0">
                <a:solidFill>
                  <a:srgbClr val="222222"/>
                </a:solidFill>
                <a:effectLst/>
              </a:rPr>
              <a:t>between nurse and patient.</a:t>
            </a:r>
          </a:p>
          <a:p>
            <a:endParaRPr lang="en-CA" dirty="0"/>
          </a:p>
          <a:p>
            <a:r>
              <a:rPr lang="en-US" sz="1800" b="1" i="0" u="sng" dirty="0">
                <a:solidFill>
                  <a:srgbClr val="222222"/>
                </a:solidFill>
                <a:effectLst/>
              </a:rPr>
              <a:t>Martha Rogers:</a:t>
            </a:r>
            <a:r>
              <a:rPr lang="en-US" sz="1800" b="1" i="0" dirty="0">
                <a:solidFill>
                  <a:srgbClr val="222222"/>
                </a:solidFill>
                <a:effectLst/>
              </a:rPr>
              <a:t> </a:t>
            </a:r>
            <a:r>
              <a:rPr lang="en-US" sz="1800" b="0" i="1" dirty="0">
                <a:solidFill>
                  <a:srgbClr val="222222"/>
                </a:solidFill>
                <a:effectLst/>
              </a:rPr>
              <a:t>Science of Unitary Human Beings</a:t>
            </a:r>
            <a:r>
              <a:rPr lang="en-US" sz="1800" b="0" i="0" dirty="0">
                <a:solidFill>
                  <a:srgbClr val="222222"/>
                </a:solidFill>
                <a:effectLst/>
              </a:rPr>
              <a:t>, people are seen as energy fields in constant interaction with the universe; it emphasizes the interconnectedness of physical, psychological, and environmental health.                        										</a:t>
            </a:r>
            <a:r>
              <a:rPr lang="en-US" sz="1000" b="0" i="0" dirty="0">
                <a:solidFill>
                  <a:srgbClr val="222222"/>
                </a:solidFill>
                <a:effectLst/>
              </a:rPr>
              <a:t>(Dossey, B. M., &amp; Keegan, 2022, p. 152)</a:t>
            </a:r>
            <a:endParaRPr lang="en-CA" dirty="0"/>
          </a:p>
          <a:p>
            <a:pPr algn="ctr">
              <a:lnSpc>
                <a:spcPct val="115000"/>
              </a:lnSpc>
              <a:spcAft>
                <a:spcPts val="800"/>
              </a:spcAft>
            </a:pPr>
            <a:r>
              <a:rPr lang="en-CA" sz="1800" kern="100" dirty="0">
                <a:effectLst/>
                <a:ea typeface="Aptos" panose="020B0004020202020204" pitchFamily="34" charset="0"/>
                <a:cs typeface="Times New Roman" panose="02020603050405020304" pitchFamily="18" charset="0"/>
              </a:rPr>
              <a:t>CHNA </a:t>
            </a:r>
            <a:r>
              <a:rPr lang="en-CA" sz="1800" u="sng" kern="100" dirty="0">
                <a:solidFill>
                  <a:srgbClr val="467886"/>
                </a:solidFill>
                <a:effectLst/>
                <a:ea typeface="Aptos" panose="020B0004020202020204" pitchFamily="34" charset="0"/>
                <a:cs typeface="Times New Roman" panose="02020603050405020304" pitchFamily="18" charset="0"/>
                <a:hlinkClick r:id="rId2"/>
              </a:rPr>
              <a:t>http://www.chna.ca/about-us/</a:t>
            </a:r>
            <a:endParaRPr lang="en-CA" sz="18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US" sz="1800" kern="100" dirty="0">
                <a:effectLst/>
                <a:ea typeface="Aptos" panose="020B0004020202020204" pitchFamily="34" charset="0"/>
                <a:cs typeface="Times New Roman" panose="02020603050405020304" pitchFamily="18" charset="0"/>
              </a:rPr>
              <a:t>AHNA </a:t>
            </a:r>
            <a:r>
              <a:rPr lang="en-US" sz="1800" u="sng" kern="100" dirty="0">
                <a:solidFill>
                  <a:srgbClr val="467886"/>
                </a:solidFill>
                <a:effectLst/>
                <a:ea typeface="Aptos" panose="020B0004020202020204" pitchFamily="34" charset="0"/>
                <a:cs typeface="Times New Roman" panose="02020603050405020304" pitchFamily="18" charset="0"/>
                <a:hlinkClick r:id="rId3"/>
              </a:rPr>
              <a:t>https://www.ahna.org/Resources</a:t>
            </a:r>
            <a:r>
              <a:rPr lang="en-CA" sz="1800" kern="100" dirty="0">
                <a:effectLst/>
                <a:ea typeface="Aptos" panose="020B0004020202020204" pitchFamily="34" charset="0"/>
                <a:cs typeface="Times New Roman" panose="02020603050405020304" pitchFamily="18" charset="0"/>
              </a:rPr>
              <a:t> </a:t>
            </a:r>
            <a:endParaRPr lang="en-CA" dirty="0"/>
          </a:p>
        </p:txBody>
      </p:sp>
      <p:sp>
        <p:nvSpPr>
          <p:cNvPr id="2" name="Oval 1">
            <a:extLst>
              <a:ext uri="{FF2B5EF4-FFF2-40B4-BE49-F238E27FC236}">
                <a16:creationId xmlns:a16="http://schemas.microsoft.com/office/drawing/2014/main" id="{E1AF26A3-D0BE-C204-30CD-DC1063D3B648}"/>
              </a:ext>
            </a:extLst>
          </p:cNvPr>
          <p:cNvSpPr/>
          <p:nvPr/>
        </p:nvSpPr>
        <p:spPr>
          <a:xfrm>
            <a:off x="1911928" y="5449578"/>
            <a:ext cx="2400300" cy="6546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Discover more  </a:t>
            </a:r>
            <a:r>
              <a:rPr lang="en-CA" sz="2400" b="1" dirty="0"/>
              <a:t>&gt;</a:t>
            </a:r>
          </a:p>
        </p:txBody>
      </p:sp>
      <p:sp>
        <p:nvSpPr>
          <p:cNvPr id="3" name="TextBox 2">
            <a:extLst>
              <a:ext uri="{FF2B5EF4-FFF2-40B4-BE49-F238E27FC236}">
                <a16:creationId xmlns:a16="http://schemas.microsoft.com/office/drawing/2014/main" id="{CD538577-EEAC-375E-F023-FCEA568E4FE5}"/>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43519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5340096" y="1475509"/>
            <a:ext cx="6217920" cy="1828800"/>
          </a:xfrm>
        </p:spPr>
        <p:txBody>
          <a:bodyPr anchor="t">
            <a:normAutofit fontScale="90000"/>
          </a:bodyPr>
          <a:lstStyle/>
          <a:p>
            <a:pPr algn="ctr"/>
            <a:r>
              <a:rPr lang="en-US" sz="3000" dirty="0"/>
              <a:t>Integration of Holistic Nurse Theory &amp; Practice into our current workspaces</a:t>
            </a:r>
            <a:br>
              <a:rPr lang="en-US" sz="3000" dirty="0"/>
            </a:br>
            <a:br>
              <a:rPr lang="en-US" sz="3000" dirty="0"/>
            </a:br>
            <a:br>
              <a:rPr lang="en-US" sz="3000" dirty="0"/>
            </a:br>
            <a:r>
              <a:rPr lang="en-US" sz="3000" dirty="0"/>
              <a:t>Why would we?</a:t>
            </a:r>
            <a:br>
              <a:rPr lang="en-US" sz="3000" dirty="0"/>
            </a:br>
            <a:r>
              <a:rPr lang="en-US" sz="3000" dirty="0"/>
              <a:t> </a:t>
            </a:r>
            <a:br>
              <a:rPr lang="en-US" sz="3000" dirty="0"/>
            </a:br>
            <a:r>
              <a:rPr lang="en-US" sz="3000" dirty="0"/>
              <a:t>&amp; </a:t>
            </a:r>
            <a:br>
              <a:rPr lang="en-US" sz="3000" dirty="0"/>
            </a:br>
            <a:br>
              <a:rPr lang="en-US" sz="3000" dirty="0"/>
            </a:br>
            <a:r>
              <a:rPr lang="en-US" sz="3000" dirty="0"/>
              <a:t>how could we?</a:t>
            </a:r>
          </a:p>
        </p:txBody>
      </p:sp>
      <p:pic>
        <p:nvPicPr>
          <p:cNvPr id="16" name="Picture Placeholder 15" descr="A diagram of different emotions&#10;&#10;AI-generated content may be incorrect.">
            <a:extLst>
              <a:ext uri="{FF2B5EF4-FFF2-40B4-BE49-F238E27FC236}">
                <a16:creationId xmlns:a16="http://schemas.microsoft.com/office/drawing/2014/main" id="{363B2CE7-DE69-D368-9719-08D0C83ABC06}"/>
              </a:ext>
            </a:extLst>
          </p:cNvPr>
          <p:cNvPicPr>
            <a:picLocks noGrp="1" noChangeAspect="1"/>
          </p:cNvPicPr>
          <p:nvPr>
            <p:ph type="pic" sz="quarter" idx="13"/>
          </p:nvPr>
        </p:nvPicPr>
        <p:blipFill>
          <a:blip r:embed="rId2"/>
          <a:srcRect l="10191" r="13310" b="2"/>
          <a:stretch/>
        </p:blipFill>
        <p:spPr>
          <a:xfrm>
            <a:off x="1298448" y="1828800"/>
            <a:ext cx="3200400" cy="3200400"/>
          </a:xfrm>
          <a:noFill/>
        </p:spPr>
      </p:pic>
      <p:sp>
        <p:nvSpPr>
          <p:cNvPr id="4" name="Slide Number Placeholder 3">
            <a:extLst>
              <a:ext uri="{FF2B5EF4-FFF2-40B4-BE49-F238E27FC236}">
                <a16:creationId xmlns:a16="http://schemas.microsoft.com/office/drawing/2014/main" id="{B411BC81-EDE3-8E08-8853-390BF16EA5CC}"/>
              </a:ext>
            </a:extLst>
          </p:cNvPr>
          <p:cNvSpPr>
            <a:spLocks noGrp="1"/>
          </p:cNvSpPr>
          <p:nvPr>
            <p:ph type="sldNum" sz="quarter" idx="11"/>
          </p:nvPr>
        </p:nvSpPr>
        <p:spPr/>
        <p:txBody>
          <a:bodyPr/>
          <a:lstStyle/>
          <a:p>
            <a:fld id="{75DF2D63-3FF5-D547-96B9-BE9CCD1ABA58}" type="slidenum">
              <a:rPr lang="en-US" smtClean="0"/>
              <a:t>6</a:t>
            </a:fld>
            <a:endParaRPr lang="en-US" dirty="0"/>
          </a:p>
        </p:txBody>
      </p:sp>
      <p:sp>
        <p:nvSpPr>
          <p:cNvPr id="3" name="TextBox 2">
            <a:extLst>
              <a:ext uri="{FF2B5EF4-FFF2-40B4-BE49-F238E27FC236}">
                <a16:creationId xmlns:a16="http://schemas.microsoft.com/office/drawing/2014/main" id="{CDE2E0B3-03A8-BBB8-54E4-639A34BF7CF8}"/>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
        <p:nvSpPr>
          <p:cNvPr id="5" name="Oval 4">
            <a:extLst>
              <a:ext uri="{FF2B5EF4-FFF2-40B4-BE49-F238E27FC236}">
                <a16:creationId xmlns:a16="http://schemas.microsoft.com/office/drawing/2014/main" id="{8C730E7A-ED95-3DF1-1039-FE9356A641E0}"/>
              </a:ext>
            </a:extLst>
          </p:cNvPr>
          <p:cNvSpPr/>
          <p:nvPr/>
        </p:nvSpPr>
        <p:spPr>
          <a:xfrm>
            <a:off x="9844070" y="4114800"/>
            <a:ext cx="2098964" cy="91440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CA" b="1" i="1" dirty="0"/>
              <a:t>Your thoughts … ?</a:t>
            </a:r>
          </a:p>
        </p:txBody>
      </p:sp>
    </p:spTree>
    <p:extLst>
      <p:ext uri="{BB962C8B-B14F-4D97-AF65-F5344CB8AC3E}">
        <p14:creationId xmlns:p14="http://schemas.microsoft.com/office/powerpoint/2010/main" val="366667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Placeholder 7" descr="White DNA structure">
            <a:extLst>
              <a:ext uri="{FF2B5EF4-FFF2-40B4-BE49-F238E27FC236}">
                <a16:creationId xmlns:a16="http://schemas.microsoft.com/office/drawing/2014/main" id="{DC23EB2B-2285-3C42-31D8-4D87E34CF22C}"/>
              </a:ext>
            </a:extLst>
          </p:cNvPr>
          <p:cNvPicPr>
            <a:picLocks noGrp="1" noChangeAspect="1"/>
          </p:cNvPicPr>
          <p:nvPr>
            <p:ph type="pic" sz="quarter" idx="13"/>
          </p:nvPr>
        </p:nvPicPr>
        <p:blipFill>
          <a:blip r:embed="rId2"/>
          <a:srcRect l="5" r="5"/>
          <a:stretch/>
        </p:blipFill>
        <p:spPr>
          <a:xfrm>
            <a:off x="1524000" y="1481328"/>
            <a:ext cx="9144000" cy="3895344"/>
          </a:xfrm>
        </p:spPr>
      </p:pic>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984248" y="1920240"/>
            <a:ext cx="8229600" cy="3017520"/>
          </a:xfrm>
          <a:noFill/>
        </p:spPr>
        <p:txBody>
          <a:bodyPr anchor="ctr" anchorCtr="0"/>
          <a:lstStyle/>
          <a:p>
            <a:r>
              <a:rPr lang="en-US" dirty="0"/>
              <a:t>Formal vs informal</a:t>
            </a:r>
          </a:p>
        </p:txBody>
      </p:sp>
      <p:sp>
        <p:nvSpPr>
          <p:cNvPr id="2" name="TextBox 1">
            <a:extLst>
              <a:ext uri="{FF2B5EF4-FFF2-40B4-BE49-F238E27FC236}">
                <a16:creationId xmlns:a16="http://schemas.microsoft.com/office/drawing/2014/main" id="{7EBD80D6-ADC4-7408-47FB-A58FAF675E01}"/>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305808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7278209" y="1311332"/>
            <a:ext cx="4306824" cy="4235335"/>
          </a:xfrm>
          <a:noFill/>
        </p:spPr>
        <p:txBody>
          <a:bodyPr vert="horz" lIns="91440" tIns="45720" rIns="91440" bIns="45720" rtlCol="0" anchor="b" anchorCtr="0">
            <a:noAutofit/>
          </a:bodyPr>
          <a:lstStyle/>
          <a:p>
            <a:pPr marL="0" indent="0" algn="ctr">
              <a:buNone/>
            </a:pPr>
            <a:r>
              <a:rPr lang="en-US" cap="none" dirty="0"/>
              <a:t>You can absolutely obtain a certification in holistic nursing</a:t>
            </a:r>
          </a:p>
          <a:p>
            <a:pPr marL="0" indent="0" algn="ctr">
              <a:buNone/>
            </a:pPr>
            <a:r>
              <a:rPr lang="en-US" i="1" cap="none" dirty="0"/>
              <a:t>and</a:t>
            </a:r>
          </a:p>
          <a:p>
            <a:pPr marL="0" indent="0" algn="ctr">
              <a:buNone/>
            </a:pPr>
            <a:r>
              <a:rPr lang="en-US" cap="none" dirty="0"/>
              <a:t>You </a:t>
            </a:r>
            <a:r>
              <a:rPr lang="en-US" i="1" cap="none" dirty="0"/>
              <a:t>don’t</a:t>
            </a:r>
            <a:r>
              <a:rPr lang="en-US" cap="none" dirty="0"/>
              <a:t> </a:t>
            </a:r>
            <a:r>
              <a:rPr lang="en-US" i="1" cap="none" dirty="0"/>
              <a:t>need</a:t>
            </a:r>
            <a:r>
              <a:rPr lang="en-US" cap="none" dirty="0"/>
              <a:t> a certification to be a holistically informed nurse and view your practice through a holistic lens.</a:t>
            </a:r>
          </a:p>
          <a:p>
            <a:pPr marL="0" indent="0">
              <a:buNone/>
            </a:pPr>
            <a:endParaRPr lang="en-US" dirty="0"/>
          </a:p>
        </p:txBody>
      </p:sp>
      <p:pic>
        <p:nvPicPr>
          <p:cNvPr id="4" name="Content Placeholder 9" descr="A statue of a person kissing a person">
            <a:extLst>
              <a:ext uri="{FF2B5EF4-FFF2-40B4-BE49-F238E27FC236}">
                <a16:creationId xmlns:a16="http://schemas.microsoft.com/office/drawing/2014/main" id="{9F220D2D-5C93-CCFD-3C23-777086F9E680}"/>
              </a:ext>
            </a:extLst>
          </p:cNvPr>
          <p:cNvPicPr>
            <a:picLocks noChangeAspect="1"/>
          </p:cNvPicPr>
          <p:nvPr/>
        </p:nvPicPr>
        <p:blipFill>
          <a:blip r:embed="rId2"/>
          <a:stretch>
            <a:fillRect/>
          </a:stretch>
        </p:blipFill>
        <p:spPr>
          <a:xfrm>
            <a:off x="2067790" y="1211237"/>
            <a:ext cx="2403835" cy="4053526"/>
          </a:xfrm>
          <a:prstGeom prst="rect">
            <a:avLst/>
          </a:prstGeom>
          <a:ln>
            <a:noFill/>
          </a:ln>
          <a:effectLst>
            <a:softEdge rad="112500"/>
          </a:effectLst>
        </p:spPr>
      </p:pic>
      <p:sp>
        <p:nvSpPr>
          <p:cNvPr id="10" name="Slide Number Placeholder 9">
            <a:extLst>
              <a:ext uri="{FF2B5EF4-FFF2-40B4-BE49-F238E27FC236}">
                <a16:creationId xmlns:a16="http://schemas.microsoft.com/office/drawing/2014/main" id="{FBD48768-19F0-0806-915E-6E5094D17554}"/>
              </a:ext>
            </a:extLst>
          </p:cNvPr>
          <p:cNvSpPr>
            <a:spLocks noGrp="1"/>
          </p:cNvSpPr>
          <p:nvPr>
            <p:ph type="sldNum" sz="quarter" idx="12"/>
          </p:nvPr>
        </p:nvSpPr>
        <p:spPr/>
        <p:txBody>
          <a:bodyPr/>
          <a:lstStyle/>
          <a:p>
            <a:fld id="{CBD12358-51D2-46B3-9BDE-DF29528B9454}" type="slidenum">
              <a:rPr lang="en-US" smtClean="0"/>
              <a:t>8</a:t>
            </a:fld>
            <a:endParaRPr lang="en-US" dirty="0"/>
          </a:p>
        </p:txBody>
      </p:sp>
      <p:sp>
        <p:nvSpPr>
          <p:cNvPr id="2" name="TextBox 1">
            <a:extLst>
              <a:ext uri="{FF2B5EF4-FFF2-40B4-BE49-F238E27FC236}">
                <a16:creationId xmlns:a16="http://schemas.microsoft.com/office/drawing/2014/main" id="{7B66DDC0-4713-9DA4-67A6-BDD27038EAA6}"/>
              </a:ext>
            </a:extLst>
          </p:cNvPr>
          <p:cNvSpPr txBox="1"/>
          <p:nvPr/>
        </p:nvSpPr>
        <p:spPr>
          <a:xfrm>
            <a:off x="4980276" y="6307860"/>
            <a:ext cx="2231448" cy="276999"/>
          </a:xfrm>
          <a:prstGeom prst="rect">
            <a:avLst/>
          </a:prstGeom>
          <a:noFill/>
        </p:spPr>
        <p:txBody>
          <a:bodyPr wrap="square">
            <a:spAutoFit/>
          </a:bodyPr>
          <a:lstStyle/>
          <a:p>
            <a:pPr algn="ctr"/>
            <a:r>
              <a:rPr lang="en-US" sz="1200" dirty="0"/>
              <a:t>© 2025 Kim Derkach &amp; Kate Shelest</a:t>
            </a:r>
          </a:p>
        </p:txBody>
      </p:sp>
    </p:spTree>
    <p:extLst>
      <p:ext uri="{BB962C8B-B14F-4D97-AF65-F5344CB8AC3E}">
        <p14:creationId xmlns:p14="http://schemas.microsoft.com/office/powerpoint/2010/main" val="273724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1280160" y="1097280"/>
            <a:ext cx="9821955" cy="914400"/>
          </a:xfrm>
          <a:noFill/>
        </p:spPr>
        <p:txBody>
          <a:bodyPr anchor="t" anchorCtr="0"/>
          <a:lstStyle/>
          <a:p>
            <a:r>
              <a:rPr lang="en-US" dirty="0"/>
              <a:t>Be creative</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
          </p:nvPr>
        </p:nvSpPr>
        <p:spPr>
          <a:xfrm>
            <a:off x="1280158" y="1868286"/>
            <a:ext cx="4663440" cy="3566160"/>
          </a:xfrm>
          <a:solidFill>
            <a:schemeClr val="accent1">
              <a:lumMod val="20000"/>
              <a:lumOff val="80000"/>
            </a:schemeClr>
          </a:solidFill>
        </p:spPr>
        <p:txBody>
          <a:bodyPr vert="horz" lIns="365760" tIns="365760" rIns="365760" bIns="365760" rtlCol="0" anchor="t">
            <a:noAutofit/>
          </a:bodyPr>
          <a:lstStyle/>
          <a:p>
            <a:pPr marL="0" indent="0">
              <a:buNone/>
            </a:pPr>
            <a:r>
              <a:rPr lang="en-US" b="1" dirty="0"/>
              <a:t>Learn it – Embody it – Bring it</a:t>
            </a:r>
          </a:p>
          <a:p>
            <a:pPr marL="0" indent="0">
              <a:buNone/>
            </a:pPr>
            <a:r>
              <a:rPr lang="en-US" dirty="0"/>
              <a:t>Self-care</a:t>
            </a:r>
          </a:p>
          <a:p>
            <a:pPr marL="0" indent="0">
              <a:buNone/>
            </a:pPr>
            <a:r>
              <a:rPr lang="en-US" dirty="0"/>
              <a:t>Inner wisdom</a:t>
            </a:r>
          </a:p>
          <a:p>
            <a:pPr marL="0" indent="0">
              <a:buNone/>
            </a:pPr>
            <a:r>
              <a:rPr lang="en-US" dirty="0"/>
              <a:t>Mentors</a:t>
            </a:r>
          </a:p>
          <a:p>
            <a:pPr marL="0" indent="0">
              <a:buNone/>
            </a:pPr>
            <a:r>
              <a:rPr lang="en-US" dirty="0"/>
              <a:t>View through Holistic Lens-</a:t>
            </a:r>
          </a:p>
          <a:p>
            <a:pPr marL="0" indent="0">
              <a:buNone/>
            </a:pPr>
            <a:r>
              <a:rPr lang="en-US" dirty="0"/>
              <a:t>Physical Emotional Mental &amp; Spiritual</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xfrm>
            <a:off x="6341921" y="1868286"/>
            <a:ext cx="4663440" cy="3566160"/>
          </a:xfrm>
          <a:solidFill>
            <a:schemeClr val="accent1">
              <a:lumMod val="20000"/>
              <a:lumOff val="80000"/>
            </a:schemeClr>
          </a:solidFill>
        </p:spPr>
        <p:txBody>
          <a:bodyPr vert="horz" lIns="365760" tIns="365760" rIns="365760" bIns="365760" rtlCol="0" anchor="t">
            <a:noAutofit/>
          </a:bodyPr>
          <a:lstStyle/>
          <a:p>
            <a:pPr marL="0" indent="0">
              <a:buNone/>
            </a:pPr>
            <a:r>
              <a:rPr lang="en-US" b="1" dirty="0"/>
              <a:t>Learn it – Embody it – Bring it – </a:t>
            </a:r>
            <a:r>
              <a:rPr lang="en-US" b="1" i="1" dirty="0"/>
              <a:t>DO It</a:t>
            </a:r>
          </a:p>
          <a:p>
            <a:pPr marL="0" indent="0">
              <a:buNone/>
            </a:pPr>
            <a:r>
              <a:rPr lang="en-US" dirty="0"/>
              <a:t>NANDA care planning</a:t>
            </a:r>
          </a:p>
          <a:p>
            <a:pPr marL="0" indent="0">
              <a:buNone/>
            </a:pPr>
            <a:r>
              <a:rPr lang="en-US" dirty="0"/>
              <a:t>Formal Holistic Assessments &amp; Documentation</a:t>
            </a:r>
          </a:p>
          <a:p>
            <a:pPr marL="0" indent="0">
              <a:buNone/>
            </a:pPr>
            <a:r>
              <a:rPr lang="en-US" dirty="0"/>
              <a:t>CIMs</a:t>
            </a:r>
          </a:p>
          <a:p>
            <a:pPr marL="0" indent="0">
              <a:buNone/>
            </a:pPr>
            <a:r>
              <a:rPr lang="en-US" dirty="0"/>
              <a:t>Formal Certifications</a:t>
            </a:r>
          </a:p>
          <a:p>
            <a:pPr marL="0" indent="0">
              <a:buNone/>
            </a:pPr>
            <a:r>
              <a:rPr lang="en-US" dirty="0"/>
              <a:t>Role Modelling</a:t>
            </a:r>
          </a:p>
          <a:p>
            <a:pPr marL="0" indent="0">
              <a:buNone/>
            </a:pPr>
            <a:endParaRPr lang="en-US" dirty="0"/>
          </a:p>
        </p:txBody>
      </p:sp>
      <p:sp>
        <p:nvSpPr>
          <p:cNvPr id="5" name="Oval 4">
            <a:extLst>
              <a:ext uri="{FF2B5EF4-FFF2-40B4-BE49-F238E27FC236}">
                <a16:creationId xmlns:a16="http://schemas.microsoft.com/office/drawing/2014/main" id="{85994219-F9AC-6218-877B-F5055839839D}"/>
              </a:ext>
            </a:extLst>
          </p:cNvPr>
          <p:cNvSpPr/>
          <p:nvPr/>
        </p:nvSpPr>
        <p:spPr>
          <a:xfrm>
            <a:off x="4814456" y="5291051"/>
            <a:ext cx="2514600"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CA" b="1" dirty="0">
                <a:solidFill>
                  <a:srgbClr val="FF0000"/>
                </a:solidFill>
              </a:rPr>
              <a:t>*Remember*</a:t>
            </a:r>
          </a:p>
          <a:p>
            <a:pPr algn="ctr"/>
            <a:r>
              <a:rPr lang="en-CA" b="1" dirty="0">
                <a:solidFill>
                  <a:srgbClr val="FF0000"/>
                </a:solidFill>
              </a:rPr>
              <a:t>NURSE FIRST</a:t>
            </a:r>
          </a:p>
        </p:txBody>
      </p:sp>
      <p:sp>
        <p:nvSpPr>
          <p:cNvPr id="6" name="Slide Number Placeholder 5">
            <a:extLst>
              <a:ext uri="{FF2B5EF4-FFF2-40B4-BE49-F238E27FC236}">
                <a16:creationId xmlns:a16="http://schemas.microsoft.com/office/drawing/2014/main" id="{AFDCE65B-19AC-4748-51E6-FB8276938764}"/>
              </a:ext>
            </a:extLst>
          </p:cNvPr>
          <p:cNvSpPr>
            <a:spLocks noGrp="1"/>
          </p:cNvSpPr>
          <p:nvPr>
            <p:ph type="sldNum" sz="quarter" idx="12"/>
          </p:nvPr>
        </p:nvSpPr>
        <p:spPr/>
        <p:txBody>
          <a:bodyPr/>
          <a:lstStyle/>
          <a:p>
            <a:fld id="{CBD12358-51D2-46B3-9BDE-DF29528B9454}" type="slidenum">
              <a:rPr lang="en-US" smtClean="0"/>
              <a:t>9</a:t>
            </a:fld>
            <a:endParaRPr lang="en-US" dirty="0"/>
          </a:p>
        </p:txBody>
      </p:sp>
      <p:sp>
        <p:nvSpPr>
          <p:cNvPr id="7" name="TextBox 6">
            <a:extLst>
              <a:ext uri="{FF2B5EF4-FFF2-40B4-BE49-F238E27FC236}">
                <a16:creationId xmlns:a16="http://schemas.microsoft.com/office/drawing/2014/main" id="{95B38E57-1F61-3240-986D-DCFAA283F0D2}"/>
              </a:ext>
            </a:extLst>
          </p:cNvPr>
          <p:cNvSpPr txBox="1"/>
          <p:nvPr/>
        </p:nvSpPr>
        <p:spPr>
          <a:xfrm>
            <a:off x="4980276" y="6359814"/>
            <a:ext cx="2231448" cy="276999"/>
          </a:xfrm>
          <a:prstGeom prst="rect">
            <a:avLst/>
          </a:prstGeom>
          <a:noFill/>
        </p:spPr>
        <p:txBody>
          <a:bodyPr wrap="square">
            <a:spAutoFit/>
          </a:bodyPr>
          <a:lstStyle/>
          <a:p>
            <a:pPr algn="ctr"/>
            <a:r>
              <a:rPr lang="en-US" sz="1200" dirty="0"/>
              <a:t>© 2025 Kim Derkach &amp; Kate Shelest</a:t>
            </a:r>
          </a:p>
        </p:txBody>
      </p:sp>
      <p:sp>
        <p:nvSpPr>
          <p:cNvPr id="8" name="Rectangle: Rounded Corners 7">
            <a:extLst>
              <a:ext uri="{FF2B5EF4-FFF2-40B4-BE49-F238E27FC236}">
                <a16:creationId xmlns:a16="http://schemas.microsoft.com/office/drawing/2014/main" id="{D191BFB6-6D6F-B169-4498-D162CC1C1D3C}"/>
              </a:ext>
            </a:extLst>
          </p:cNvPr>
          <p:cNvSpPr/>
          <p:nvPr/>
        </p:nvSpPr>
        <p:spPr>
          <a:xfrm>
            <a:off x="8295411" y="1083772"/>
            <a:ext cx="3622961" cy="3990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OTHER SUGGESTIONS?</a:t>
            </a:r>
          </a:p>
        </p:txBody>
      </p:sp>
    </p:spTree>
    <p:extLst>
      <p:ext uri="{BB962C8B-B14F-4D97-AF65-F5344CB8AC3E}">
        <p14:creationId xmlns:p14="http://schemas.microsoft.com/office/powerpoint/2010/main" val="837402205"/>
      </p:ext>
    </p:extLst>
  </p:cSld>
  <p:clrMapOvr>
    <a:masterClrMapping/>
  </p:clrMapOvr>
</p:sld>
</file>

<file path=ppt/theme/theme1.xml><?xml version="1.0" encoding="utf-8"?>
<a:theme xmlns:a="http://schemas.openxmlformats.org/drawingml/2006/main" name="Custom">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 discovery_V1_win32_EF_v3" id="{70008AEC-EDED-4511-BBCB-3094E155874B}" vid="{20F39DC6-8556-4458-8AAA-5D2B51347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F8397A0-8C35-4EEE-8E61-47C914415B57}">
  <ds:schemaRefs>
    <ds:schemaRef ds:uri="http://schemas.microsoft.com/sharepoint/v3/contenttype/forms"/>
  </ds:schemaRefs>
</ds:datastoreItem>
</file>

<file path=customXml/itemProps2.xml><?xml version="1.0" encoding="utf-8"?>
<ds:datastoreItem xmlns:ds="http://schemas.openxmlformats.org/officeDocument/2006/customXml" ds:itemID="{C9A734A7-6096-47AA-9737-CDF62701A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81D8D6-8849-400B-8BC9-21D401C7DD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{CB6CF90C-0B18-4E28-B1A0-9B45EB7FBDC9}tf67061901_win32</Template>
  <TotalTime>7173</TotalTime>
  <Words>1793</Words>
  <Application>Microsoft Office PowerPoint</Application>
  <PresentationFormat>Widescreen</PresentationFormat>
  <Paragraphs>198</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Courier New</vt:lpstr>
      <vt:lpstr>Daytona Condensed Light</vt:lpstr>
      <vt:lpstr>Posterama</vt:lpstr>
      <vt:lpstr>Custom</vt:lpstr>
      <vt:lpstr>Taking holistic to work</vt:lpstr>
      <vt:lpstr>agenda</vt:lpstr>
      <vt:lpstr>About us</vt:lpstr>
      <vt:lpstr>PowerPoint Presentation</vt:lpstr>
      <vt:lpstr>PowerPoint Presentation</vt:lpstr>
      <vt:lpstr>Integration of Holistic Nurse Theory &amp; Practice into our current workspaces   Why would we?   &amp;   how could we?</vt:lpstr>
      <vt:lpstr>Formal vs informal</vt:lpstr>
      <vt:lpstr>PowerPoint Presentation</vt:lpstr>
      <vt:lpstr>Be creative</vt:lpstr>
      <vt:lpstr>NANDA Nursing Diagnoses </vt:lpstr>
      <vt:lpstr>‘Holistic’ DX as part of co-created care plan</vt:lpstr>
      <vt:lpstr>CIMs: to use or not to use (that is the question)</vt:lpstr>
      <vt:lpstr>Benefits of bringing holistic to your workplace</vt:lpstr>
      <vt:lpstr>Barriers</vt:lpstr>
      <vt:lpstr>Allopathic vs Holistic</vt:lpstr>
      <vt:lpstr>What is your nursing practice  &amp; how could you bring  ‘Holistic to Work?’</vt:lpstr>
      <vt:lpstr>Vision for the future </vt:lpstr>
      <vt:lpstr>Resources and references &amp;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Shelest</dc:creator>
  <cp:lastModifiedBy>Kate Shelest</cp:lastModifiedBy>
  <cp:revision>1</cp:revision>
  <dcterms:created xsi:type="dcterms:W3CDTF">2025-02-21T19:44:51Z</dcterms:created>
  <dcterms:modified xsi:type="dcterms:W3CDTF">2025-02-26T19:32:27Z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